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11"/>
    <p:restoredTop sz="96208"/>
  </p:normalViewPr>
  <p:slideViewPr>
    <p:cSldViewPr snapToGrid="0">
      <p:cViewPr varScale="1">
        <p:scale>
          <a:sx n="62" d="100"/>
          <a:sy n="62" d="100"/>
        </p:scale>
        <p:origin x="208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6A89FE-0166-8655-D464-E20075487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16380D-0DAF-850F-78CE-03D391498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3593D4-0960-48DD-F14F-A4B5BC8F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A286-4C33-4348-9ECB-391E44B982DE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5ECEAF-5907-F499-DDE7-55D7DA650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6059EC-09E1-6ECD-ABF0-BCF0171B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6C92-0568-CA4F-9C56-4002DBE311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47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303894-283A-A8B0-03BF-1A75054E4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0E90149-0A77-1C96-B84C-200AC0DB0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5AFE9A-D4A4-082C-7276-A0116A49B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A286-4C33-4348-9ECB-391E44B982DE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DDA573-1060-A3B2-63FF-1EF7433DA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81E7C8-3091-4F7F-16F5-EF9366DDD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6C92-0568-CA4F-9C56-4002DBE311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62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B19F941-F4A8-8115-F6AD-49F1F8FA74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5C0429-4784-3811-BEF4-B63C128A6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FB3533-A736-3BC0-964A-D88F64481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A286-4C33-4348-9ECB-391E44B982DE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BE19C8-36D7-6ADF-F17E-138CB6201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719F6E-5536-B477-8FAE-693F63ADA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6C92-0568-CA4F-9C56-4002DBE311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85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59525D-2A47-B4A1-0C32-365CBA98B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037AC7-2106-4459-6EC6-EAF3098B4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1EF0-8794-2607-5303-2D556FC81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A286-4C33-4348-9ECB-391E44B982DE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5A1F09-796E-3731-79E6-FC73C1BFC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A0BAE8-D5CA-8B70-F7B8-90B986D30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6C92-0568-CA4F-9C56-4002DBE311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36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3997B2-F3A8-6AEC-001E-23D768C75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43AEFB-91DC-1A22-D027-B15E5DCF3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15BF2E-6630-EA95-9916-4C45C4565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A286-4C33-4348-9ECB-391E44B982DE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B48ECB-D6B7-7137-E09B-2D1660AFC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676529-1B52-938C-FD20-DCABFD867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6C92-0568-CA4F-9C56-4002DBE311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96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F54AFB-F932-CB6C-534B-528202A9B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F815EF-BE64-81B3-1025-D413E4D7BA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FE1DA8F-BFE1-8BF7-9078-DD4BC4D6E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DE3F677-3CBF-BAF1-328A-DAA19402C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A286-4C33-4348-9ECB-391E44B982DE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FB4872-57DC-9BCB-19A3-A76BEA58D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1988C3-39F6-4BD2-A006-06B280149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6C92-0568-CA4F-9C56-4002DBE311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26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0615AC-EE8C-5454-1FEA-9FED3D3DD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F16CD4C-706F-7D71-4A97-52CC86062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AF506EA-024C-499B-9263-FF0636E8E8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C33BF9B-4867-9CCD-5AD4-B46670E5AF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0D5211E-191D-E8A4-B913-B9884894B8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AC70B61-945B-2C77-A04C-8AC916CA2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A286-4C33-4348-9ECB-391E44B982DE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95E605-88C0-F203-CE38-769501EC2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5B5B7D0-DA8E-DA66-E301-8C89E44F4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6C92-0568-CA4F-9C56-4002DBE311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576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7A0E36-BF7D-285A-898A-F53090CFB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28C930-0129-E73E-FA3C-BB4145968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A286-4C33-4348-9ECB-391E44B982DE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C6BF34E-4CB1-F040-7DA8-739E295C3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2C6C42F-FA64-FB3A-BA62-264290700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6C92-0568-CA4F-9C56-4002DBE311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94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59B8EC-A389-1835-B6C8-0F84B049F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A286-4C33-4348-9ECB-391E44B982DE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B70116E-39D5-078B-0588-AA6D196C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D3A1B59-3421-21B2-9913-3BAF1D28F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6C92-0568-CA4F-9C56-4002DBE311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22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886942-AAFF-23CE-CBE6-5FA5C4F06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A1D0FD-589D-8AF5-23E9-9B2BB76F3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4222EF5-DFDC-A7CA-18DC-E87E8FB8D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AA8ABD-E535-3845-5D3F-6D76B5BE5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A286-4C33-4348-9ECB-391E44B982DE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316DA6-82C3-EA8C-6629-FD31467B9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D447A9-DF56-C73B-1BCB-F80E98002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6C92-0568-CA4F-9C56-4002DBE311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19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699A6A-DDDE-2345-66A9-983EE3EA3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F791DA5-5F69-23AD-7056-45F7E05EFA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06DCDCE-FC14-F2BA-F9A6-0B2D725FB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562642-2DC3-6DFF-35D7-8970073A0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A286-4C33-4348-9ECB-391E44B982DE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D9EF3-9F29-8A51-9B94-36B5DF7B7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7F1903-817E-C34E-778F-4ECF0DC5C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6C92-0568-CA4F-9C56-4002DBE311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74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8DA0717-9D81-D9CC-A0CB-6ECC378DA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1EC2CF-2DF6-30E7-5212-B42FB4A4C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CDB701-E65F-96E3-FB12-3C73D8A077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9A286-4C33-4348-9ECB-391E44B982DE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6E5C3B-037B-6657-90E5-C529170281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D1AD66-4679-8D51-F63E-BACED843F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96C92-0568-CA4F-9C56-4002DBE311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75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図形&#10;&#10;自動的に生成された説明">
            <a:extLst>
              <a:ext uri="{FF2B5EF4-FFF2-40B4-BE49-F238E27FC236}">
                <a16:creationId xmlns:a16="http://schemas.microsoft.com/office/drawing/2014/main" id="{9DA881CA-FAA9-7F9A-FE1E-07022E596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108647" y="1883688"/>
            <a:ext cx="3974705" cy="3090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89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3752CA-4F3E-C482-E429-1A764CE8E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/>
          <a:p>
            <a:r>
              <a:rPr kumimoji="1" lang="ja-JP" altLang="en-US" b="1">
                <a:latin typeface="MS Gothic" panose="020B0609070205080204" pitchFamily="49" charset="-128"/>
                <a:ea typeface="MS Gothic" panose="020B0609070205080204" pitchFamily="49" charset="-128"/>
              </a:rPr>
              <a:t>〇〇</a:t>
            </a:r>
            <a:r>
              <a:rPr lang="ja-JP" altLang="en-US" b="1">
                <a:latin typeface="MS Gothic" panose="020B0609070205080204" pitchFamily="49" charset="-128"/>
                <a:ea typeface="MS Gothic" panose="020B0609070205080204" pitchFamily="49" charset="-128"/>
              </a:rPr>
              <a:t>〇〇〇講演会</a:t>
            </a:r>
            <a:endParaRPr kumimoji="1" lang="ja-JP" altLang="en-US" b="1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93CB734-E01B-0CB8-6019-CEBFDB153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11678"/>
            <a:ext cx="9144000" cy="1206444"/>
          </a:xfrm>
        </p:spPr>
        <p:txBody>
          <a:bodyPr anchor="ctr"/>
          <a:lstStyle/>
          <a:p>
            <a:r>
              <a:rPr kumimoji="1" lang="en-US" altLang="ja-JP" b="1" dirty="0">
                <a:latin typeface="MS Gothic" panose="020B0609070205080204" pitchFamily="49" charset="-128"/>
                <a:ea typeface="MS Gothic" panose="020B0609070205080204" pitchFamily="49" charset="-128"/>
              </a:rPr>
              <a:t>2022</a:t>
            </a:r>
            <a:r>
              <a:rPr kumimoji="1" lang="ja-JP" altLang="en-US" b="1">
                <a:latin typeface="MS Gothic" panose="020B0609070205080204" pitchFamily="49" charset="-128"/>
                <a:ea typeface="MS Gothic" panose="020B0609070205080204" pitchFamily="49" charset="-128"/>
              </a:rPr>
              <a:t>年</a:t>
            </a:r>
            <a:r>
              <a:rPr lang="en-US" altLang="ja-JP" b="1" dirty="0">
                <a:latin typeface="MS Gothic" panose="020B0609070205080204" pitchFamily="49" charset="-128"/>
                <a:ea typeface="MS Gothic" panose="020B0609070205080204" pitchFamily="49" charset="-128"/>
              </a:rPr>
              <a:t>○</a:t>
            </a:r>
            <a:r>
              <a:rPr kumimoji="1" lang="ja-JP" altLang="en-US" b="1">
                <a:latin typeface="MS Gothic" panose="020B0609070205080204" pitchFamily="49" charset="-128"/>
                <a:ea typeface="MS Gothic" panose="020B0609070205080204" pitchFamily="49" charset="-128"/>
              </a:rPr>
              <a:t>月</a:t>
            </a:r>
            <a:r>
              <a:rPr kumimoji="1" lang="en-US" altLang="ja-JP" b="1" dirty="0">
                <a:latin typeface="MS Gothic" panose="020B0609070205080204" pitchFamily="49" charset="-128"/>
                <a:ea typeface="MS Gothic" panose="020B0609070205080204" pitchFamily="49" charset="-128"/>
              </a:rPr>
              <a:t>○</a:t>
            </a:r>
            <a:r>
              <a:rPr lang="ja-JP" altLang="en-US" b="1">
                <a:latin typeface="MS Gothic" panose="020B0609070205080204" pitchFamily="49" charset="-128"/>
                <a:ea typeface="MS Gothic" panose="020B0609070205080204" pitchFamily="49" charset="-128"/>
              </a:rPr>
              <a:t>日　</a:t>
            </a:r>
            <a:r>
              <a:rPr lang="en-US" altLang="ja-JP" b="1" dirty="0">
                <a:latin typeface="MS Gothic" panose="020B0609070205080204" pitchFamily="49" charset="-128"/>
                <a:ea typeface="MS Gothic" panose="020B0609070205080204" pitchFamily="49" charset="-128"/>
              </a:rPr>
              <a:t>15</a:t>
            </a:r>
            <a:r>
              <a:rPr lang="ja-JP" altLang="en-US" b="1">
                <a:latin typeface="MS Gothic" panose="020B0609070205080204" pitchFamily="49" charset="-128"/>
                <a:ea typeface="MS Gothic" panose="020B0609070205080204" pitchFamily="49" charset="-128"/>
              </a:rPr>
              <a:t>時開演</a:t>
            </a:r>
            <a:endParaRPr lang="en-US" altLang="ja-JP" b="1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kumimoji="1" lang="ja-JP" altLang="en-US" b="1">
                <a:latin typeface="MS Gothic" panose="020B0609070205080204" pitchFamily="49" charset="-128"/>
                <a:ea typeface="MS Gothic" panose="020B0609070205080204" pitchFamily="49" charset="-128"/>
              </a:rPr>
              <a:t>場所：ビックサイト 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CE4CA67-140B-0D9D-7DA3-0865BD193B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460280" y="352708"/>
            <a:ext cx="3269265" cy="254819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字幕 2">
            <a:extLst>
              <a:ext uri="{FF2B5EF4-FFF2-40B4-BE49-F238E27FC236}">
                <a16:creationId xmlns:a16="http://schemas.microsoft.com/office/drawing/2014/main" id="{EA5FB18D-762A-C709-1CB4-7AB7A33498AD}"/>
              </a:ext>
            </a:extLst>
          </p:cNvPr>
          <p:cNvSpPr txBox="1">
            <a:spLocks/>
          </p:cNvSpPr>
          <p:nvPr/>
        </p:nvSpPr>
        <p:spPr>
          <a:xfrm>
            <a:off x="8731197" y="1001916"/>
            <a:ext cx="2885089" cy="1206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>
                <a:latin typeface="MS Gothic" panose="020B0609070205080204" pitchFamily="49" charset="-128"/>
                <a:ea typeface="MS Gothic" panose="020B0609070205080204" pitchFamily="49" charset="-128"/>
              </a:rPr>
              <a:t>もうしばらく</a:t>
            </a:r>
            <a:endParaRPr lang="en-US" altLang="ja-JP" sz="2800" b="1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sz="2800" b="1">
                <a:latin typeface="MS Gothic" panose="020B0609070205080204" pitchFamily="49" charset="-128"/>
                <a:ea typeface="MS Gothic" panose="020B0609070205080204" pitchFamily="49" charset="-128"/>
              </a:rPr>
              <a:t>お待ち下さい！</a:t>
            </a:r>
          </a:p>
        </p:txBody>
      </p:sp>
    </p:spTree>
    <p:extLst>
      <p:ext uri="{BB962C8B-B14F-4D97-AF65-F5344CB8AC3E}">
        <p14:creationId xmlns:p14="http://schemas.microsoft.com/office/powerpoint/2010/main" val="290116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図形&#10;&#10;自動的に生成された説明">
            <a:extLst>
              <a:ext uri="{FF2B5EF4-FFF2-40B4-BE49-F238E27FC236}">
                <a16:creationId xmlns:a16="http://schemas.microsoft.com/office/drawing/2014/main" id="{26C1D286-33B0-635C-615B-8B88FBC07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592416" y="265288"/>
            <a:ext cx="3023870" cy="26797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233752CA-4F3E-C482-E429-1A764CE8E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/>
          <a:p>
            <a:r>
              <a:rPr kumimoji="1" lang="ja-JP" altLang="en-US" b="1">
                <a:latin typeface="MS Gothic" panose="020B0609070205080204" pitchFamily="49" charset="-128"/>
                <a:ea typeface="MS Gothic" panose="020B0609070205080204" pitchFamily="49" charset="-128"/>
              </a:rPr>
              <a:t>〇〇</a:t>
            </a:r>
            <a:r>
              <a:rPr lang="ja-JP" altLang="en-US" b="1">
                <a:latin typeface="MS Gothic" panose="020B0609070205080204" pitchFamily="49" charset="-128"/>
                <a:ea typeface="MS Gothic" panose="020B0609070205080204" pitchFamily="49" charset="-128"/>
              </a:rPr>
              <a:t>〇〇〇講演会</a:t>
            </a:r>
            <a:endParaRPr kumimoji="1" lang="ja-JP" altLang="en-US" b="1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93CB734-E01B-0CB8-6019-CEBFDB153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11678"/>
            <a:ext cx="9144000" cy="1206444"/>
          </a:xfrm>
        </p:spPr>
        <p:txBody>
          <a:bodyPr anchor="ctr"/>
          <a:lstStyle/>
          <a:p>
            <a:r>
              <a:rPr kumimoji="1" lang="en-US" altLang="ja-JP" b="1" dirty="0">
                <a:latin typeface="MS Gothic" panose="020B0609070205080204" pitchFamily="49" charset="-128"/>
                <a:ea typeface="MS Gothic" panose="020B0609070205080204" pitchFamily="49" charset="-128"/>
              </a:rPr>
              <a:t>2022</a:t>
            </a:r>
            <a:r>
              <a:rPr kumimoji="1" lang="ja-JP" altLang="en-US" b="1">
                <a:latin typeface="MS Gothic" panose="020B0609070205080204" pitchFamily="49" charset="-128"/>
                <a:ea typeface="MS Gothic" panose="020B0609070205080204" pitchFamily="49" charset="-128"/>
              </a:rPr>
              <a:t>年</a:t>
            </a:r>
            <a:r>
              <a:rPr lang="en-US" altLang="ja-JP" b="1" dirty="0">
                <a:latin typeface="MS Gothic" panose="020B0609070205080204" pitchFamily="49" charset="-128"/>
                <a:ea typeface="MS Gothic" panose="020B0609070205080204" pitchFamily="49" charset="-128"/>
              </a:rPr>
              <a:t>○</a:t>
            </a:r>
            <a:r>
              <a:rPr kumimoji="1" lang="ja-JP" altLang="en-US" b="1">
                <a:latin typeface="MS Gothic" panose="020B0609070205080204" pitchFamily="49" charset="-128"/>
                <a:ea typeface="MS Gothic" panose="020B0609070205080204" pitchFamily="49" charset="-128"/>
              </a:rPr>
              <a:t>月</a:t>
            </a:r>
            <a:r>
              <a:rPr kumimoji="1" lang="en-US" altLang="ja-JP" b="1" dirty="0">
                <a:latin typeface="MS Gothic" panose="020B0609070205080204" pitchFamily="49" charset="-128"/>
                <a:ea typeface="MS Gothic" panose="020B0609070205080204" pitchFamily="49" charset="-128"/>
              </a:rPr>
              <a:t>○</a:t>
            </a:r>
            <a:r>
              <a:rPr lang="ja-JP" altLang="en-US" b="1">
                <a:latin typeface="MS Gothic" panose="020B0609070205080204" pitchFamily="49" charset="-128"/>
                <a:ea typeface="MS Gothic" panose="020B0609070205080204" pitchFamily="49" charset="-128"/>
              </a:rPr>
              <a:t>日　</a:t>
            </a:r>
            <a:r>
              <a:rPr lang="en-US" altLang="ja-JP" b="1" dirty="0">
                <a:latin typeface="MS Gothic" panose="020B0609070205080204" pitchFamily="49" charset="-128"/>
                <a:ea typeface="MS Gothic" panose="020B0609070205080204" pitchFamily="49" charset="-128"/>
              </a:rPr>
              <a:t>15</a:t>
            </a:r>
            <a:r>
              <a:rPr lang="ja-JP" altLang="en-US" b="1">
                <a:latin typeface="MS Gothic" panose="020B0609070205080204" pitchFamily="49" charset="-128"/>
                <a:ea typeface="MS Gothic" panose="020B0609070205080204" pitchFamily="49" charset="-128"/>
              </a:rPr>
              <a:t>時開演</a:t>
            </a:r>
            <a:endParaRPr lang="en-US" altLang="ja-JP" b="1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kumimoji="1" lang="ja-JP" altLang="en-US" b="1">
                <a:latin typeface="MS Gothic" panose="020B0609070205080204" pitchFamily="49" charset="-128"/>
                <a:ea typeface="MS Gothic" panose="020B0609070205080204" pitchFamily="49" charset="-128"/>
              </a:rPr>
              <a:t>場所：ビックサイト </a:t>
            </a: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EA5FB18D-762A-C709-1CB4-7AB7A33498AD}"/>
              </a:ext>
            </a:extLst>
          </p:cNvPr>
          <p:cNvSpPr txBox="1">
            <a:spLocks/>
          </p:cNvSpPr>
          <p:nvPr/>
        </p:nvSpPr>
        <p:spPr>
          <a:xfrm>
            <a:off x="8731197" y="1001916"/>
            <a:ext cx="2885089" cy="1206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もうしばらく</a:t>
            </a:r>
            <a:endParaRPr lang="en-US" altLang="ja-JP" sz="2800" b="1" dirty="0">
              <a:solidFill>
                <a:srgbClr val="FF00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sz="2800" b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お待ち下さい！</a:t>
            </a:r>
          </a:p>
        </p:txBody>
      </p:sp>
    </p:spTree>
    <p:extLst>
      <p:ext uri="{BB962C8B-B14F-4D97-AF65-F5344CB8AC3E}">
        <p14:creationId xmlns:p14="http://schemas.microsoft.com/office/powerpoint/2010/main" val="44910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38</Words>
  <Application>Microsoft Macintosh PowerPoint</Application>
  <PresentationFormat>ワイド画面</PresentationFormat>
  <Paragraphs>10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MS Gothic</vt:lpstr>
      <vt:lpstr>游ゴシック</vt:lpstr>
      <vt:lpstr>游ゴシック Light</vt:lpstr>
      <vt:lpstr>Arial</vt:lpstr>
      <vt:lpstr>Office テーマ</vt:lpstr>
      <vt:lpstr>PowerPoint プレゼンテーション</vt:lpstr>
      <vt:lpstr>〇〇〇〇〇講演会</vt:lpstr>
      <vt:lpstr>〇〇〇〇〇講演会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〇〇〇〇〇講演会</dc:title>
  <dc:creator>佑介 篠部</dc:creator>
  <cp:lastModifiedBy>佑介 篠部</cp:lastModifiedBy>
  <cp:revision>4</cp:revision>
  <dcterms:created xsi:type="dcterms:W3CDTF">2022-08-08T07:37:24Z</dcterms:created>
  <dcterms:modified xsi:type="dcterms:W3CDTF">2022-08-10T00:00:28Z</dcterms:modified>
</cp:coreProperties>
</file>