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56" r:id="rId9"/>
    <p:sldId id="257" r:id="rId10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4"/>
    <p:restoredTop sz="96190"/>
  </p:normalViewPr>
  <p:slideViewPr>
    <p:cSldViewPr snapToGrid="0" snapToObjects="1">
      <p:cViewPr varScale="1">
        <p:scale>
          <a:sx n="123" d="100"/>
          <a:sy n="123" d="100"/>
        </p:scale>
        <p:origin x="20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3DBA2-C338-294B-9233-9D5F116168B4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84165-344D-3F42-AC74-1BD011F59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726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299F-B212-184F-86DE-86A61B527D19}" type="datetime1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334-9335-6F4B-9FDD-5FFF8A178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FD2387C-D9B1-3765-726B-384ABFA7549C}"/>
              </a:ext>
            </a:extLst>
          </p:cNvPr>
          <p:cNvCxnSpPr/>
          <p:nvPr userDrawn="1"/>
        </p:nvCxnSpPr>
        <p:spPr>
          <a:xfrm>
            <a:off x="272960" y="577455"/>
            <a:ext cx="9387876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59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7905-BBCB-1641-BD03-1B87469400F4}" type="datetime1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334-9335-6F4B-9FDD-5FFF8A178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93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7666-F5E6-A740-8D9B-A0E1AE5B78A1}" type="datetime1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334-9335-6F4B-9FDD-5FFF8A178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8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E655-32FC-A14E-85BF-7D139DC096FB}" type="datetime1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334-9335-6F4B-9FDD-5FFF8A178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A5712984-6C28-A459-4D3A-43252768E09B}"/>
              </a:ext>
            </a:extLst>
          </p:cNvPr>
          <p:cNvCxnSpPr/>
          <p:nvPr userDrawn="1"/>
        </p:nvCxnSpPr>
        <p:spPr>
          <a:xfrm>
            <a:off x="272960" y="577455"/>
            <a:ext cx="9387876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52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2F15-C7DC-C14C-BADE-867DBF6637B0}" type="datetime1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334-9335-6F4B-9FDD-5FFF8A178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33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F42-3220-5045-9458-A282E1E2F41A}" type="datetime1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334-9335-6F4B-9FDD-5FFF8A178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455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F0B7-0619-7C4A-A1E2-096BDFA214A7}" type="datetime1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334-9335-6F4B-9FDD-5FFF8A178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57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766B-65FA-B94A-89E8-4A31CFD2E98D}" type="datetime1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334-9335-6F4B-9FDD-5FFF8A178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243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61B9-F250-7F41-ABBD-C0F224AF57C4}" type="datetime1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334-9335-6F4B-9FDD-5FFF8A178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1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A6C1-B8E5-C64F-80A2-A5F0E149785E}" type="datetime1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334-9335-6F4B-9FDD-5FFF8A178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63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E746-FD52-1C4A-9F72-0CA8003F9C08}" type="datetime1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334-9335-6F4B-9FDD-5FFF8A178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4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39104-659E-3942-A15E-6AE6B9F7FAEF}" type="datetime1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7150" y="6497866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D3334-9335-6F4B-9FDD-5FFF8A178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6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11" Type="http://schemas.openxmlformats.org/officeDocument/2006/relationships/image" Target="../media/image12.jpg"/><Relationship Id="rId5" Type="http://schemas.openxmlformats.org/officeDocument/2006/relationships/image" Target="../media/image6.png"/><Relationship Id="rId10" Type="http://schemas.openxmlformats.org/officeDocument/2006/relationships/image" Target="../media/image11.jp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8E4D7C0-C534-0B70-2B92-7E1B29E8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334-9335-6F4B-9FDD-5FFF8A178C0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770718-2B7A-07F2-484B-25FB06C2AF39}"/>
              </a:ext>
            </a:extLst>
          </p:cNvPr>
          <p:cNvSpPr txBox="1"/>
          <p:nvPr/>
        </p:nvSpPr>
        <p:spPr>
          <a:xfrm>
            <a:off x="3937341" y="3005238"/>
            <a:ext cx="2031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進行台本</a:t>
            </a:r>
            <a:r>
              <a:rPr kumimoji="1" lang="en-US" altLang="ja-JP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【</a:t>
            </a:r>
            <a:r>
              <a:rPr kumimoji="1" lang="ja-JP" alt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雛形</a:t>
            </a:r>
            <a:r>
              <a:rPr kumimoji="1" lang="en-US" altLang="ja-JP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】</a:t>
            </a:r>
            <a:endParaRPr kumimoji="1" lang="ja-JP" alt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86EC273B-6844-06BC-70DA-2A9FE275F877}"/>
              </a:ext>
            </a:extLst>
          </p:cNvPr>
          <p:cNvCxnSpPr/>
          <p:nvPr/>
        </p:nvCxnSpPr>
        <p:spPr>
          <a:xfrm>
            <a:off x="259062" y="3374570"/>
            <a:ext cx="9387876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5066119-619D-09AE-60DD-A0986A31CC0F}"/>
              </a:ext>
            </a:extLst>
          </p:cNvPr>
          <p:cNvSpPr txBox="1"/>
          <p:nvPr/>
        </p:nvSpPr>
        <p:spPr>
          <a:xfrm>
            <a:off x="4163363" y="3559236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2022</a:t>
            </a:r>
            <a:r>
              <a:rPr kumimoji="1" lang="ja-JP" alt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年</a:t>
            </a:r>
            <a:r>
              <a:rPr kumimoji="1" lang="en-US" altLang="ja-JP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</a:t>
            </a:r>
            <a:r>
              <a:rPr kumimoji="1" lang="ja-JP" alt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月</a:t>
            </a:r>
            <a:r>
              <a:rPr kumimoji="1" lang="en-US" altLang="ja-JP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kumimoji="1" lang="ja-JP" alt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日</a:t>
            </a:r>
            <a:endParaRPr kumimoji="1" lang="ja-JP" alt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04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2806A4F-1DBA-842E-62A1-EEB0C111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334-9335-6F4B-9FDD-5FFF8A178C07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03ADD9-D9CA-6D45-437F-F5C8CD7E1A8E}"/>
              </a:ext>
            </a:extLst>
          </p:cNvPr>
          <p:cNvSpPr txBox="1"/>
          <p:nvPr/>
        </p:nvSpPr>
        <p:spPr>
          <a:xfrm>
            <a:off x="4399005" y="20812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開催概要</a:t>
            </a:r>
            <a:endParaRPr kumimoji="1" lang="ja-JP" alt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AC9B67F-D6C9-5B9B-7989-0004334D655D}"/>
              </a:ext>
            </a:extLst>
          </p:cNvPr>
          <p:cNvSpPr/>
          <p:nvPr/>
        </p:nvSpPr>
        <p:spPr>
          <a:xfrm>
            <a:off x="468087" y="968826"/>
            <a:ext cx="11430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名称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B06EDA4-9ED4-E16C-2856-87761541C04A}"/>
              </a:ext>
            </a:extLst>
          </p:cNvPr>
          <p:cNvSpPr/>
          <p:nvPr/>
        </p:nvSpPr>
        <p:spPr>
          <a:xfrm>
            <a:off x="1664343" y="968826"/>
            <a:ext cx="7806227" cy="4572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○○○○主催「△△△△△△研修会」 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4C45F4C-9813-66DA-B224-ABC73CD29CDE}"/>
              </a:ext>
            </a:extLst>
          </p:cNvPr>
          <p:cNvSpPr/>
          <p:nvPr/>
        </p:nvSpPr>
        <p:spPr>
          <a:xfrm>
            <a:off x="468087" y="1611081"/>
            <a:ext cx="1143000" cy="157842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イベント構成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7CA8520-DB5B-35D2-095B-43D358D82245}"/>
              </a:ext>
            </a:extLst>
          </p:cNvPr>
          <p:cNvSpPr/>
          <p:nvPr/>
        </p:nvSpPr>
        <p:spPr>
          <a:xfrm>
            <a:off x="1664343" y="1611081"/>
            <a:ext cx="7806227" cy="157842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●ハイブリッドイベント</a:t>
            </a:r>
            <a:endParaRPr kumimoji="1"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　</a:t>
            </a:r>
            <a:r>
              <a:rPr kumimoji="1"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zoom</a:t>
            </a:r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にて同時開催。</a:t>
            </a:r>
            <a:endParaRPr kumimoji="1"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endParaRPr kumimoji="1"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●講師３名による「△△△△研究報告」。</a:t>
            </a:r>
            <a:endParaRPr kumimoji="1"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　　ー□□□□様（○○大学○○学部出身）</a:t>
            </a:r>
            <a:endParaRPr kumimoji="1"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　　ー□□□□様（○○大学○○学部出身）</a:t>
            </a:r>
            <a:endParaRPr kumimoji="1"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　　ー□□□□様（○○大学○○学部出身）</a:t>
            </a:r>
            <a:endParaRPr kumimoji="1"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A2E45C-A923-02CB-5E7A-67DF8C688C9F}"/>
              </a:ext>
            </a:extLst>
          </p:cNvPr>
          <p:cNvSpPr/>
          <p:nvPr/>
        </p:nvSpPr>
        <p:spPr>
          <a:xfrm>
            <a:off x="468087" y="3385455"/>
            <a:ext cx="1143000" cy="157842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日程</a:t>
            </a:r>
            <a:endParaRPr kumimoji="1" lang="en-US" altLang="ja-JP" sz="1200" dirty="0">
              <a:solidFill>
                <a:schemeClr val="bg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CAEA797-E72F-794F-6A43-A589ED6DD3B1}"/>
              </a:ext>
            </a:extLst>
          </p:cNvPr>
          <p:cNvSpPr/>
          <p:nvPr/>
        </p:nvSpPr>
        <p:spPr>
          <a:xfrm>
            <a:off x="1664343" y="3385455"/>
            <a:ext cx="7806227" cy="157842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●下見：</a:t>
            </a:r>
            <a:r>
              <a:rPr kumimoji="1"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2022</a:t>
            </a:r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年</a:t>
            </a:r>
            <a:r>
              <a:rPr kumimoji="1"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6</a:t>
            </a:r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月</a:t>
            </a:r>
            <a:r>
              <a:rPr kumimoji="1"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1</a:t>
            </a:r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日</a:t>
            </a:r>
            <a:br>
              <a:rPr kumimoji="1"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●リハーサル日：</a:t>
            </a:r>
            <a:r>
              <a:rPr kumimoji="1"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2022</a:t>
            </a:r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年</a:t>
            </a:r>
            <a:r>
              <a:rPr kumimoji="1"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6</a:t>
            </a:r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月</a:t>
            </a:r>
            <a:r>
              <a:rPr kumimoji="1"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30</a:t>
            </a:r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日</a:t>
            </a:r>
            <a:br>
              <a:rPr kumimoji="1"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●本番日：</a:t>
            </a:r>
            <a:r>
              <a:rPr kumimoji="1"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2022</a:t>
            </a:r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年</a:t>
            </a:r>
            <a:r>
              <a:rPr kumimoji="1"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7</a:t>
            </a:r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月</a:t>
            </a:r>
            <a:r>
              <a:rPr kumimoji="1"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1</a:t>
            </a:r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日</a:t>
            </a:r>
            <a:endParaRPr kumimoji="1" lang="ja-JP" altLang="en-US" sz="1200">
              <a:solidFill>
                <a:schemeClr val="bg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EB34AA8-A5C9-EE11-9C8B-B3D668C86D07}"/>
              </a:ext>
            </a:extLst>
          </p:cNvPr>
          <p:cNvSpPr/>
          <p:nvPr/>
        </p:nvSpPr>
        <p:spPr>
          <a:xfrm>
            <a:off x="468087" y="5159829"/>
            <a:ext cx="1143000" cy="59871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場所</a:t>
            </a:r>
            <a:endParaRPr kumimoji="1" lang="en-US" altLang="ja-JP" sz="1200" dirty="0">
              <a:solidFill>
                <a:schemeClr val="bg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A97A4B1-6341-2A8E-E123-6854E1197C1E}"/>
              </a:ext>
            </a:extLst>
          </p:cNvPr>
          <p:cNvSpPr/>
          <p:nvPr/>
        </p:nvSpPr>
        <p:spPr>
          <a:xfrm>
            <a:off x="1664343" y="5159829"/>
            <a:ext cx="7806227" cy="59871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●</a:t>
            </a:r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東京ビックサイト </a:t>
            </a:r>
            <a:endParaRPr kumimoji="1"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〒</a:t>
            </a:r>
            <a:r>
              <a:rPr kumimoji="1"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135-0063 </a:t>
            </a:r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東京都江東区有明３丁目１１−１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AB7A9AF-4625-BAE3-E6B7-1F25519151DE}"/>
              </a:ext>
            </a:extLst>
          </p:cNvPr>
          <p:cNvSpPr/>
          <p:nvPr/>
        </p:nvSpPr>
        <p:spPr>
          <a:xfrm>
            <a:off x="468087" y="5954489"/>
            <a:ext cx="1143000" cy="59871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参加人数</a:t>
            </a:r>
            <a:endParaRPr kumimoji="1" lang="en-US" altLang="ja-JP" sz="1200" dirty="0">
              <a:solidFill>
                <a:schemeClr val="bg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757755D-F962-2507-591E-4E76BAD038A9}"/>
              </a:ext>
            </a:extLst>
          </p:cNvPr>
          <p:cNvSpPr/>
          <p:nvPr/>
        </p:nvSpPr>
        <p:spPr>
          <a:xfrm>
            <a:off x="1664343" y="5954489"/>
            <a:ext cx="7806227" cy="59871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会場：</a:t>
            </a:r>
            <a:r>
              <a:rPr kumimoji="1"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500</a:t>
            </a:r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名　オンライン</a:t>
            </a:r>
            <a:r>
              <a:rPr kumimoji="1"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zoom</a:t>
            </a:r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：</a:t>
            </a:r>
            <a:r>
              <a:rPr kumimoji="1"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1000</a:t>
            </a:r>
            <a:r>
              <a: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名</a:t>
            </a:r>
            <a:endParaRPr kumimoji="1" lang="ja-JP" altLang="en-US" sz="1200">
              <a:solidFill>
                <a:schemeClr val="bg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902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2806A4F-1DBA-842E-62A1-EEB0C111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334-9335-6F4B-9FDD-5FFF8A178C07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03ADD9-D9CA-6D45-437F-F5C8CD7E1A8E}"/>
              </a:ext>
            </a:extLst>
          </p:cNvPr>
          <p:cNvSpPr txBox="1"/>
          <p:nvPr/>
        </p:nvSpPr>
        <p:spPr>
          <a:xfrm>
            <a:off x="4397405" y="208123"/>
            <a:ext cx="1111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会場</a:t>
            </a:r>
            <a:r>
              <a:rPr kumimoji="1" lang="en-US" altLang="ja-JP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MAP</a:t>
            </a:r>
          </a:p>
        </p:txBody>
      </p:sp>
      <p:pic>
        <p:nvPicPr>
          <p:cNvPr id="3" name="図 2" descr="アプリケーション&#10;&#10;中程度の精度で自動的に生成された説明">
            <a:extLst>
              <a:ext uri="{FF2B5EF4-FFF2-40B4-BE49-F238E27FC236}">
                <a16:creationId xmlns:a16="http://schemas.microsoft.com/office/drawing/2014/main" id="{B8D2AFD7-0D11-4FC2-0476-10BEE84F1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829" y="980316"/>
            <a:ext cx="4872264" cy="2365819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B3FABA5-0C43-F5F3-6082-37CD504546BD}"/>
              </a:ext>
            </a:extLst>
          </p:cNvPr>
          <p:cNvSpPr/>
          <p:nvPr/>
        </p:nvSpPr>
        <p:spPr>
          <a:xfrm>
            <a:off x="6470444" y="980316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▼住所</a:t>
            </a:r>
          </a:p>
        </p:txBody>
      </p:sp>
      <p:pic>
        <p:nvPicPr>
          <p:cNvPr id="8" name="図 7" descr="ダイアグラム&#10;&#10;自動的に生成された説明">
            <a:extLst>
              <a:ext uri="{FF2B5EF4-FFF2-40B4-BE49-F238E27FC236}">
                <a16:creationId xmlns:a16="http://schemas.microsoft.com/office/drawing/2014/main" id="{513F5E36-D807-9D10-37E1-F194ECC40D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828" y="3561844"/>
            <a:ext cx="6939733" cy="2365818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DD9CFD-9605-FBD5-1BF5-7832290ADE91}"/>
              </a:ext>
            </a:extLst>
          </p:cNvPr>
          <p:cNvSpPr/>
          <p:nvPr/>
        </p:nvSpPr>
        <p:spPr>
          <a:xfrm>
            <a:off x="6559208" y="2373046"/>
            <a:ext cx="34355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りんかい線 国際展示場駅（下車 徒歩約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7</a:t>
            </a:r>
            <a:r>
              <a:rPr lang="ja-JP" alt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分）</a:t>
            </a:r>
            <a:endParaRPr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ゆりかもめ 東京ビッグサイト駅 （下車 徒歩約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3</a:t>
            </a:r>
            <a:r>
              <a:rPr lang="ja-JP" alt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分）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91D77F-E7B6-BB55-A3FC-6F06127FF8B8}"/>
              </a:ext>
            </a:extLst>
          </p:cNvPr>
          <p:cNvSpPr/>
          <p:nvPr/>
        </p:nvSpPr>
        <p:spPr>
          <a:xfrm>
            <a:off x="468087" y="980316"/>
            <a:ext cx="892627" cy="23658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地図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A04CEA0-F7C0-1B53-53A1-98BF466B2A11}"/>
              </a:ext>
            </a:extLst>
          </p:cNvPr>
          <p:cNvSpPr/>
          <p:nvPr/>
        </p:nvSpPr>
        <p:spPr>
          <a:xfrm>
            <a:off x="468087" y="3561844"/>
            <a:ext cx="892627" cy="23658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フロア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BC38855-EF49-607F-2DF5-8D9C154B0D05}"/>
              </a:ext>
            </a:extLst>
          </p:cNvPr>
          <p:cNvSpPr/>
          <p:nvPr/>
        </p:nvSpPr>
        <p:spPr>
          <a:xfrm>
            <a:off x="6479592" y="1940725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▼アクセス方法</a:t>
            </a:r>
          </a:p>
        </p:txBody>
      </p:sp>
    </p:spTree>
    <p:extLst>
      <p:ext uri="{BB962C8B-B14F-4D97-AF65-F5344CB8AC3E}">
        <p14:creationId xmlns:p14="http://schemas.microsoft.com/office/powerpoint/2010/main" val="281468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2806A4F-1DBA-842E-62A1-EEB0C111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334-9335-6F4B-9FDD-5FFF8A178C07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03ADD9-D9CA-6D45-437F-F5C8CD7E1A8E}"/>
              </a:ext>
            </a:extLst>
          </p:cNvPr>
          <p:cNvSpPr txBox="1"/>
          <p:nvPr/>
        </p:nvSpPr>
        <p:spPr>
          <a:xfrm>
            <a:off x="4052760" y="208123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会場レイアウト</a:t>
            </a:r>
            <a:endParaRPr kumimoji="1" lang="en-US" altLang="ja-JP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C72E038-7AE6-8F71-AD12-39494292E994}"/>
              </a:ext>
            </a:extLst>
          </p:cNvPr>
          <p:cNvSpPr/>
          <p:nvPr/>
        </p:nvSpPr>
        <p:spPr>
          <a:xfrm>
            <a:off x="326571" y="1001486"/>
            <a:ext cx="9241972" cy="537754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0E9AF91-8906-79D7-3717-2949A3EA0AB3}"/>
              </a:ext>
            </a:extLst>
          </p:cNvPr>
          <p:cNvSpPr/>
          <p:nvPr/>
        </p:nvSpPr>
        <p:spPr>
          <a:xfrm>
            <a:off x="2754085" y="1143001"/>
            <a:ext cx="4397829" cy="751114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>
                <a:solidFill>
                  <a:schemeClr val="tx1">
                    <a:lumMod val="65000"/>
                    <a:lumOff val="35000"/>
                  </a:schemeClr>
                </a:solidFill>
              </a:rPr>
              <a:t>ステージ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5710F70-0CAC-9920-AA9E-2162A3C5F76B}"/>
              </a:ext>
            </a:extLst>
          </p:cNvPr>
          <p:cNvSpPr/>
          <p:nvPr/>
        </p:nvSpPr>
        <p:spPr>
          <a:xfrm>
            <a:off x="4118459" y="6106564"/>
            <a:ext cx="1832371" cy="241576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>
                <a:solidFill>
                  <a:schemeClr val="tx1">
                    <a:lumMod val="65000"/>
                    <a:lumOff val="35000"/>
                  </a:schemeClr>
                </a:solidFill>
              </a:rPr>
              <a:t>配信ブース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2414446-D0D5-2AC8-A81D-B89643314703}"/>
              </a:ext>
            </a:extLst>
          </p:cNvPr>
          <p:cNvSpPr/>
          <p:nvPr/>
        </p:nvSpPr>
        <p:spPr>
          <a:xfrm>
            <a:off x="843646" y="213309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5C832E0-AEFA-A164-7E8E-51C8A9D961DB}"/>
              </a:ext>
            </a:extLst>
          </p:cNvPr>
          <p:cNvSpPr/>
          <p:nvPr/>
        </p:nvSpPr>
        <p:spPr>
          <a:xfrm>
            <a:off x="1371602" y="213309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22FF57C-4A71-1FA1-D352-B41633DEB20F}"/>
              </a:ext>
            </a:extLst>
          </p:cNvPr>
          <p:cNvSpPr/>
          <p:nvPr/>
        </p:nvSpPr>
        <p:spPr>
          <a:xfrm>
            <a:off x="1899558" y="213309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6076AC5-4A7C-3003-ABAA-C959F27532CB}"/>
              </a:ext>
            </a:extLst>
          </p:cNvPr>
          <p:cNvSpPr/>
          <p:nvPr/>
        </p:nvSpPr>
        <p:spPr>
          <a:xfrm>
            <a:off x="2427514" y="213309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1465F98-696B-6F68-F755-B9D7C7305786}"/>
              </a:ext>
            </a:extLst>
          </p:cNvPr>
          <p:cNvSpPr/>
          <p:nvPr/>
        </p:nvSpPr>
        <p:spPr>
          <a:xfrm>
            <a:off x="2955470" y="213309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3915811-4FF2-7A9D-0910-C12F20686527}"/>
              </a:ext>
            </a:extLst>
          </p:cNvPr>
          <p:cNvSpPr/>
          <p:nvPr/>
        </p:nvSpPr>
        <p:spPr>
          <a:xfrm>
            <a:off x="3483426" y="213309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D58EE03-7CB1-693E-B23E-6F2788475B5E}"/>
              </a:ext>
            </a:extLst>
          </p:cNvPr>
          <p:cNvSpPr/>
          <p:nvPr/>
        </p:nvSpPr>
        <p:spPr>
          <a:xfrm>
            <a:off x="4011382" y="213309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FA323B7-0BC9-3C8A-6E05-C350303F235F}"/>
              </a:ext>
            </a:extLst>
          </p:cNvPr>
          <p:cNvSpPr/>
          <p:nvPr/>
        </p:nvSpPr>
        <p:spPr>
          <a:xfrm>
            <a:off x="4539338" y="213309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2E23DCF-6D1D-FBC9-2CB2-14B6ECE52BBF}"/>
              </a:ext>
            </a:extLst>
          </p:cNvPr>
          <p:cNvSpPr/>
          <p:nvPr/>
        </p:nvSpPr>
        <p:spPr>
          <a:xfrm>
            <a:off x="5034645" y="213309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6051BB0-B2E9-A6A4-E320-65A2165CB4A2}"/>
              </a:ext>
            </a:extLst>
          </p:cNvPr>
          <p:cNvSpPr/>
          <p:nvPr/>
        </p:nvSpPr>
        <p:spPr>
          <a:xfrm>
            <a:off x="5562601" y="213308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21A2D8E-45FB-9C8B-01DB-447C2A75EB03}"/>
              </a:ext>
            </a:extLst>
          </p:cNvPr>
          <p:cNvSpPr/>
          <p:nvPr/>
        </p:nvSpPr>
        <p:spPr>
          <a:xfrm>
            <a:off x="6090557" y="213308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70AAFB6-F9CB-1C22-8905-304BFE4FAA7B}"/>
              </a:ext>
            </a:extLst>
          </p:cNvPr>
          <p:cNvSpPr/>
          <p:nvPr/>
        </p:nvSpPr>
        <p:spPr>
          <a:xfrm>
            <a:off x="6618513" y="213308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02BE6B4-B8FF-F14B-5257-6811F8FFF4A0}"/>
              </a:ext>
            </a:extLst>
          </p:cNvPr>
          <p:cNvSpPr/>
          <p:nvPr/>
        </p:nvSpPr>
        <p:spPr>
          <a:xfrm>
            <a:off x="7146469" y="213309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66A1C02-A4E9-873B-6B0C-2F9658FCC9BA}"/>
              </a:ext>
            </a:extLst>
          </p:cNvPr>
          <p:cNvSpPr/>
          <p:nvPr/>
        </p:nvSpPr>
        <p:spPr>
          <a:xfrm>
            <a:off x="7674425" y="213308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2929B80-2C90-6153-3AF2-EFFC8C1DC6AF}"/>
              </a:ext>
            </a:extLst>
          </p:cNvPr>
          <p:cNvSpPr/>
          <p:nvPr/>
        </p:nvSpPr>
        <p:spPr>
          <a:xfrm>
            <a:off x="8202381" y="213308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BC2A1DF-649A-8C96-E62A-37651DE2C42F}"/>
              </a:ext>
            </a:extLst>
          </p:cNvPr>
          <p:cNvSpPr/>
          <p:nvPr/>
        </p:nvSpPr>
        <p:spPr>
          <a:xfrm>
            <a:off x="8730337" y="213308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A07FA8C-9C1E-99A0-5E6B-B948E2105CFB}"/>
              </a:ext>
            </a:extLst>
          </p:cNvPr>
          <p:cNvSpPr/>
          <p:nvPr/>
        </p:nvSpPr>
        <p:spPr>
          <a:xfrm>
            <a:off x="843646" y="246017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99F26F1-561A-8278-CC2A-86B7FBC10304}"/>
              </a:ext>
            </a:extLst>
          </p:cNvPr>
          <p:cNvSpPr/>
          <p:nvPr/>
        </p:nvSpPr>
        <p:spPr>
          <a:xfrm>
            <a:off x="1371602" y="246017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D683B64-91F7-646C-5BF6-8D63C1A37AC2}"/>
              </a:ext>
            </a:extLst>
          </p:cNvPr>
          <p:cNvSpPr/>
          <p:nvPr/>
        </p:nvSpPr>
        <p:spPr>
          <a:xfrm>
            <a:off x="1899558" y="246017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F38BD98-C3BD-D7C0-A2A3-F69432BCB632}"/>
              </a:ext>
            </a:extLst>
          </p:cNvPr>
          <p:cNvSpPr/>
          <p:nvPr/>
        </p:nvSpPr>
        <p:spPr>
          <a:xfrm>
            <a:off x="2427514" y="246017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6B5387E-AE50-A330-11A8-9A92352EDCF2}"/>
              </a:ext>
            </a:extLst>
          </p:cNvPr>
          <p:cNvSpPr/>
          <p:nvPr/>
        </p:nvSpPr>
        <p:spPr>
          <a:xfrm>
            <a:off x="2955470" y="246017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A858AB1-96C7-FAE1-ABDA-AF3EA102893B}"/>
              </a:ext>
            </a:extLst>
          </p:cNvPr>
          <p:cNvSpPr/>
          <p:nvPr/>
        </p:nvSpPr>
        <p:spPr>
          <a:xfrm>
            <a:off x="3483426" y="246017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208D6691-0FB3-34D6-9D58-8EA4DFFF0F1F}"/>
              </a:ext>
            </a:extLst>
          </p:cNvPr>
          <p:cNvSpPr/>
          <p:nvPr/>
        </p:nvSpPr>
        <p:spPr>
          <a:xfrm>
            <a:off x="4011382" y="246017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5BFF0A5-4241-4AA0-ED49-BC4FD2090B92}"/>
              </a:ext>
            </a:extLst>
          </p:cNvPr>
          <p:cNvSpPr/>
          <p:nvPr/>
        </p:nvSpPr>
        <p:spPr>
          <a:xfrm>
            <a:off x="4539338" y="246017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82EE5AA-F031-A685-059D-A431FF05B4EC}"/>
              </a:ext>
            </a:extLst>
          </p:cNvPr>
          <p:cNvSpPr/>
          <p:nvPr/>
        </p:nvSpPr>
        <p:spPr>
          <a:xfrm>
            <a:off x="5034645" y="246017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0A17AFE1-8EF4-6423-E213-0EF3F802584A}"/>
              </a:ext>
            </a:extLst>
          </p:cNvPr>
          <p:cNvSpPr/>
          <p:nvPr/>
        </p:nvSpPr>
        <p:spPr>
          <a:xfrm>
            <a:off x="5562601" y="246017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4B13FDB3-3EF5-AC07-AC55-3A8FCCE64917}"/>
              </a:ext>
            </a:extLst>
          </p:cNvPr>
          <p:cNvSpPr/>
          <p:nvPr/>
        </p:nvSpPr>
        <p:spPr>
          <a:xfrm>
            <a:off x="6090557" y="246017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31E19DD-3744-BA0A-796A-537783EBF012}"/>
              </a:ext>
            </a:extLst>
          </p:cNvPr>
          <p:cNvSpPr/>
          <p:nvPr/>
        </p:nvSpPr>
        <p:spPr>
          <a:xfrm>
            <a:off x="6618513" y="246017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A213072-7BF5-43C0-5CBA-9AF3BF707E3F}"/>
              </a:ext>
            </a:extLst>
          </p:cNvPr>
          <p:cNvSpPr/>
          <p:nvPr/>
        </p:nvSpPr>
        <p:spPr>
          <a:xfrm>
            <a:off x="7146469" y="246017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5B75B436-03ED-1361-349C-CC2CF6487CFA}"/>
              </a:ext>
            </a:extLst>
          </p:cNvPr>
          <p:cNvSpPr/>
          <p:nvPr/>
        </p:nvSpPr>
        <p:spPr>
          <a:xfrm>
            <a:off x="7674425" y="246017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B7BFFB69-DE08-A1C5-446D-6A68E83151F7}"/>
              </a:ext>
            </a:extLst>
          </p:cNvPr>
          <p:cNvSpPr/>
          <p:nvPr/>
        </p:nvSpPr>
        <p:spPr>
          <a:xfrm>
            <a:off x="8202381" y="246017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B67F1ECA-A593-1DFC-DB3E-2DA657B5C1BF}"/>
              </a:ext>
            </a:extLst>
          </p:cNvPr>
          <p:cNvSpPr/>
          <p:nvPr/>
        </p:nvSpPr>
        <p:spPr>
          <a:xfrm>
            <a:off x="8730337" y="246017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A240447E-EE0A-0ED5-384C-2B87AE6A560D}"/>
              </a:ext>
            </a:extLst>
          </p:cNvPr>
          <p:cNvSpPr/>
          <p:nvPr/>
        </p:nvSpPr>
        <p:spPr>
          <a:xfrm>
            <a:off x="843646" y="278725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195FA72B-BBC2-5FB1-D9FE-4E9BE9B56754}"/>
              </a:ext>
            </a:extLst>
          </p:cNvPr>
          <p:cNvSpPr/>
          <p:nvPr/>
        </p:nvSpPr>
        <p:spPr>
          <a:xfrm>
            <a:off x="1371602" y="278725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74094A2-10B1-4330-ED9C-953C8B05DC6A}"/>
              </a:ext>
            </a:extLst>
          </p:cNvPr>
          <p:cNvSpPr/>
          <p:nvPr/>
        </p:nvSpPr>
        <p:spPr>
          <a:xfrm>
            <a:off x="1899558" y="278725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84AE3127-CE78-03CC-8132-9BEE199476E4}"/>
              </a:ext>
            </a:extLst>
          </p:cNvPr>
          <p:cNvSpPr/>
          <p:nvPr/>
        </p:nvSpPr>
        <p:spPr>
          <a:xfrm>
            <a:off x="2427514" y="278725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AE52BCCF-69FD-EB7A-AB02-68CB86B3B944}"/>
              </a:ext>
            </a:extLst>
          </p:cNvPr>
          <p:cNvSpPr/>
          <p:nvPr/>
        </p:nvSpPr>
        <p:spPr>
          <a:xfrm>
            <a:off x="2955470" y="278725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753C3681-B84A-1582-3049-CD6498CF6A60}"/>
              </a:ext>
            </a:extLst>
          </p:cNvPr>
          <p:cNvSpPr/>
          <p:nvPr/>
        </p:nvSpPr>
        <p:spPr>
          <a:xfrm>
            <a:off x="3483426" y="278725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D585DF81-6DF0-617A-9BFC-97B368C460E6}"/>
              </a:ext>
            </a:extLst>
          </p:cNvPr>
          <p:cNvSpPr/>
          <p:nvPr/>
        </p:nvSpPr>
        <p:spPr>
          <a:xfrm>
            <a:off x="4011382" y="278725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6B86962C-E74A-EF52-A297-6DA51AA7F79E}"/>
              </a:ext>
            </a:extLst>
          </p:cNvPr>
          <p:cNvSpPr/>
          <p:nvPr/>
        </p:nvSpPr>
        <p:spPr>
          <a:xfrm>
            <a:off x="4539338" y="278725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FB535C51-8273-3CFC-A39D-8BD9893A53FE}"/>
              </a:ext>
            </a:extLst>
          </p:cNvPr>
          <p:cNvSpPr/>
          <p:nvPr/>
        </p:nvSpPr>
        <p:spPr>
          <a:xfrm>
            <a:off x="5034645" y="278725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77925D1D-6004-E07A-2979-F94AFEAA01BB}"/>
              </a:ext>
            </a:extLst>
          </p:cNvPr>
          <p:cNvSpPr/>
          <p:nvPr/>
        </p:nvSpPr>
        <p:spPr>
          <a:xfrm>
            <a:off x="5562601" y="278724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16AB91ED-FF70-DD70-C59D-ABB3E5EC114F}"/>
              </a:ext>
            </a:extLst>
          </p:cNvPr>
          <p:cNvSpPr/>
          <p:nvPr/>
        </p:nvSpPr>
        <p:spPr>
          <a:xfrm>
            <a:off x="6090557" y="278724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9C70C975-9032-0590-9C78-666687793448}"/>
              </a:ext>
            </a:extLst>
          </p:cNvPr>
          <p:cNvSpPr/>
          <p:nvPr/>
        </p:nvSpPr>
        <p:spPr>
          <a:xfrm>
            <a:off x="6618513" y="278724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23BA2CB4-7953-EB32-603F-F8900F878A30}"/>
              </a:ext>
            </a:extLst>
          </p:cNvPr>
          <p:cNvSpPr/>
          <p:nvPr/>
        </p:nvSpPr>
        <p:spPr>
          <a:xfrm>
            <a:off x="7146469" y="278725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1D218C01-0F9C-C48B-82AD-D53466962B8B}"/>
              </a:ext>
            </a:extLst>
          </p:cNvPr>
          <p:cNvSpPr/>
          <p:nvPr/>
        </p:nvSpPr>
        <p:spPr>
          <a:xfrm>
            <a:off x="7674425" y="278724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4DDC6F65-96F3-D50A-F66B-0F3296540E82}"/>
              </a:ext>
            </a:extLst>
          </p:cNvPr>
          <p:cNvSpPr/>
          <p:nvPr/>
        </p:nvSpPr>
        <p:spPr>
          <a:xfrm>
            <a:off x="8202381" y="278724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C51E2788-9EB8-ED84-383B-668CD778931A}"/>
              </a:ext>
            </a:extLst>
          </p:cNvPr>
          <p:cNvSpPr/>
          <p:nvPr/>
        </p:nvSpPr>
        <p:spPr>
          <a:xfrm>
            <a:off x="8730337" y="278724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9CEA2515-D886-0D67-1DB0-64E8A18BC97B}"/>
              </a:ext>
            </a:extLst>
          </p:cNvPr>
          <p:cNvSpPr/>
          <p:nvPr/>
        </p:nvSpPr>
        <p:spPr>
          <a:xfrm>
            <a:off x="843646" y="311153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B9C87B1B-FD17-7536-562C-E1C8BF6122A6}"/>
              </a:ext>
            </a:extLst>
          </p:cNvPr>
          <p:cNvSpPr/>
          <p:nvPr/>
        </p:nvSpPr>
        <p:spPr>
          <a:xfrm>
            <a:off x="1371602" y="311153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CA890536-8BED-7A8F-EEC1-2668CB98E1F2}"/>
              </a:ext>
            </a:extLst>
          </p:cNvPr>
          <p:cNvSpPr/>
          <p:nvPr/>
        </p:nvSpPr>
        <p:spPr>
          <a:xfrm>
            <a:off x="1899558" y="311153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24863B2F-8DC3-97AE-FF42-B88238900259}"/>
              </a:ext>
            </a:extLst>
          </p:cNvPr>
          <p:cNvSpPr/>
          <p:nvPr/>
        </p:nvSpPr>
        <p:spPr>
          <a:xfrm>
            <a:off x="2427514" y="311153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1ADB3709-A22D-C55C-3CAA-BF3C808F27B5}"/>
              </a:ext>
            </a:extLst>
          </p:cNvPr>
          <p:cNvSpPr/>
          <p:nvPr/>
        </p:nvSpPr>
        <p:spPr>
          <a:xfrm>
            <a:off x="2955470" y="311153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28A65DF6-625A-D824-BF7B-78B406739393}"/>
              </a:ext>
            </a:extLst>
          </p:cNvPr>
          <p:cNvSpPr/>
          <p:nvPr/>
        </p:nvSpPr>
        <p:spPr>
          <a:xfrm>
            <a:off x="3483426" y="311153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D660B75C-0E48-48B5-D609-8F2AD8B9FB76}"/>
              </a:ext>
            </a:extLst>
          </p:cNvPr>
          <p:cNvSpPr/>
          <p:nvPr/>
        </p:nvSpPr>
        <p:spPr>
          <a:xfrm>
            <a:off x="4011382" y="311153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80998D46-3F45-DDB4-1AD6-FA1740ACA49B}"/>
              </a:ext>
            </a:extLst>
          </p:cNvPr>
          <p:cNvSpPr/>
          <p:nvPr/>
        </p:nvSpPr>
        <p:spPr>
          <a:xfrm>
            <a:off x="4539338" y="311153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13C7E84D-5E46-F4B8-3A01-ADF04559AC34}"/>
              </a:ext>
            </a:extLst>
          </p:cNvPr>
          <p:cNvSpPr/>
          <p:nvPr/>
        </p:nvSpPr>
        <p:spPr>
          <a:xfrm>
            <a:off x="5034645" y="311153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5FFD1840-A219-69E3-580E-3E35B039CF97}"/>
              </a:ext>
            </a:extLst>
          </p:cNvPr>
          <p:cNvSpPr/>
          <p:nvPr/>
        </p:nvSpPr>
        <p:spPr>
          <a:xfrm>
            <a:off x="5562601" y="311152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871553A4-5634-5486-A235-D78971A7CACC}"/>
              </a:ext>
            </a:extLst>
          </p:cNvPr>
          <p:cNvSpPr/>
          <p:nvPr/>
        </p:nvSpPr>
        <p:spPr>
          <a:xfrm>
            <a:off x="6090557" y="311152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AB9D6D88-57CA-8828-32E5-6F78F1EB37FE}"/>
              </a:ext>
            </a:extLst>
          </p:cNvPr>
          <p:cNvSpPr/>
          <p:nvPr/>
        </p:nvSpPr>
        <p:spPr>
          <a:xfrm>
            <a:off x="6618513" y="311152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D03C9A6B-A5C2-BE54-4E99-E275637FD058}"/>
              </a:ext>
            </a:extLst>
          </p:cNvPr>
          <p:cNvSpPr/>
          <p:nvPr/>
        </p:nvSpPr>
        <p:spPr>
          <a:xfrm>
            <a:off x="7146469" y="311153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EBA73A9B-0B52-17FC-2549-FC631321A193}"/>
              </a:ext>
            </a:extLst>
          </p:cNvPr>
          <p:cNvSpPr/>
          <p:nvPr/>
        </p:nvSpPr>
        <p:spPr>
          <a:xfrm>
            <a:off x="7674425" y="311152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A85B160F-E272-4D31-0B61-790EA5528122}"/>
              </a:ext>
            </a:extLst>
          </p:cNvPr>
          <p:cNvSpPr/>
          <p:nvPr/>
        </p:nvSpPr>
        <p:spPr>
          <a:xfrm>
            <a:off x="8202381" y="311152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D4F50828-38EB-CA74-1DBA-AB21C874AF31}"/>
              </a:ext>
            </a:extLst>
          </p:cNvPr>
          <p:cNvSpPr/>
          <p:nvPr/>
        </p:nvSpPr>
        <p:spPr>
          <a:xfrm>
            <a:off x="8730337" y="311152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4B97AFF4-CA27-243E-1B1E-914EE4E463B2}"/>
              </a:ext>
            </a:extLst>
          </p:cNvPr>
          <p:cNvSpPr/>
          <p:nvPr/>
        </p:nvSpPr>
        <p:spPr>
          <a:xfrm>
            <a:off x="843646" y="343861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9FD28874-4D65-1DC3-1032-8EF612EE5221}"/>
              </a:ext>
            </a:extLst>
          </p:cNvPr>
          <p:cNvSpPr/>
          <p:nvPr/>
        </p:nvSpPr>
        <p:spPr>
          <a:xfrm>
            <a:off x="1371602" y="343861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635E9043-8273-FFED-7F75-4A00CC4191D5}"/>
              </a:ext>
            </a:extLst>
          </p:cNvPr>
          <p:cNvSpPr/>
          <p:nvPr/>
        </p:nvSpPr>
        <p:spPr>
          <a:xfrm>
            <a:off x="1899558" y="343861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BD00DE31-7FB6-088A-FD74-75658E988A0E}"/>
              </a:ext>
            </a:extLst>
          </p:cNvPr>
          <p:cNvSpPr/>
          <p:nvPr/>
        </p:nvSpPr>
        <p:spPr>
          <a:xfrm>
            <a:off x="2427514" y="343861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6020349C-9AE3-A391-F855-3590D9CAFB7A}"/>
              </a:ext>
            </a:extLst>
          </p:cNvPr>
          <p:cNvSpPr/>
          <p:nvPr/>
        </p:nvSpPr>
        <p:spPr>
          <a:xfrm>
            <a:off x="2955470" y="343861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1C3D71CD-CF92-014F-6163-DE56AB856ACF}"/>
              </a:ext>
            </a:extLst>
          </p:cNvPr>
          <p:cNvSpPr/>
          <p:nvPr/>
        </p:nvSpPr>
        <p:spPr>
          <a:xfrm>
            <a:off x="3483426" y="343861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7CE91197-7DB3-E087-E55F-77D97825D4E4}"/>
              </a:ext>
            </a:extLst>
          </p:cNvPr>
          <p:cNvSpPr/>
          <p:nvPr/>
        </p:nvSpPr>
        <p:spPr>
          <a:xfrm>
            <a:off x="4011382" y="343861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9B003D51-C368-CE89-0C7A-C4F18C7E8083}"/>
              </a:ext>
            </a:extLst>
          </p:cNvPr>
          <p:cNvSpPr/>
          <p:nvPr/>
        </p:nvSpPr>
        <p:spPr>
          <a:xfrm>
            <a:off x="4539338" y="343861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43372A21-1005-D724-7359-7C3EB69C590F}"/>
              </a:ext>
            </a:extLst>
          </p:cNvPr>
          <p:cNvSpPr/>
          <p:nvPr/>
        </p:nvSpPr>
        <p:spPr>
          <a:xfrm>
            <a:off x="5034645" y="343861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1DDA95A0-EF47-8968-5375-63DE51221CF5}"/>
              </a:ext>
            </a:extLst>
          </p:cNvPr>
          <p:cNvSpPr/>
          <p:nvPr/>
        </p:nvSpPr>
        <p:spPr>
          <a:xfrm>
            <a:off x="5562601" y="343861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9AEDFED5-E9D2-4FCB-D13A-45ADDE73BDC0}"/>
              </a:ext>
            </a:extLst>
          </p:cNvPr>
          <p:cNvSpPr/>
          <p:nvPr/>
        </p:nvSpPr>
        <p:spPr>
          <a:xfrm>
            <a:off x="6090557" y="343861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3BA61469-CC3A-7B00-6F56-3DBCA1028CAD}"/>
              </a:ext>
            </a:extLst>
          </p:cNvPr>
          <p:cNvSpPr/>
          <p:nvPr/>
        </p:nvSpPr>
        <p:spPr>
          <a:xfrm>
            <a:off x="6618513" y="343861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67C21023-1B44-C417-F3C1-1DD7287B539F}"/>
              </a:ext>
            </a:extLst>
          </p:cNvPr>
          <p:cNvSpPr/>
          <p:nvPr/>
        </p:nvSpPr>
        <p:spPr>
          <a:xfrm>
            <a:off x="7146469" y="343861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94E0BADE-5ED5-9AC7-53B3-CDD4226DD9BC}"/>
              </a:ext>
            </a:extLst>
          </p:cNvPr>
          <p:cNvSpPr/>
          <p:nvPr/>
        </p:nvSpPr>
        <p:spPr>
          <a:xfrm>
            <a:off x="7674425" y="343861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357643EF-B0A8-F0F7-4DE0-CA21F269F26C}"/>
              </a:ext>
            </a:extLst>
          </p:cNvPr>
          <p:cNvSpPr/>
          <p:nvPr/>
        </p:nvSpPr>
        <p:spPr>
          <a:xfrm>
            <a:off x="8202381" y="343861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CD60EE16-C432-922F-0A94-798269477532}"/>
              </a:ext>
            </a:extLst>
          </p:cNvPr>
          <p:cNvSpPr/>
          <p:nvPr/>
        </p:nvSpPr>
        <p:spPr>
          <a:xfrm>
            <a:off x="8730337" y="343861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2163BF5E-991E-F593-C7F7-2C035CE82C48}"/>
              </a:ext>
            </a:extLst>
          </p:cNvPr>
          <p:cNvSpPr/>
          <p:nvPr/>
        </p:nvSpPr>
        <p:spPr>
          <a:xfrm>
            <a:off x="843646" y="376569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78CB5744-F908-363D-9FD1-AC5768027E17}"/>
              </a:ext>
            </a:extLst>
          </p:cNvPr>
          <p:cNvSpPr/>
          <p:nvPr/>
        </p:nvSpPr>
        <p:spPr>
          <a:xfrm>
            <a:off x="1371602" y="376569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EBD067F2-DE33-91FC-6CDE-C45553670B99}"/>
              </a:ext>
            </a:extLst>
          </p:cNvPr>
          <p:cNvSpPr/>
          <p:nvPr/>
        </p:nvSpPr>
        <p:spPr>
          <a:xfrm>
            <a:off x="1899558" y="376569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78670354-63B3-14D3-A544-A618BF2DD844}"/>
              </a:ext>
            </a:extLst>
          </p:cNvPr>
          <p:cNvSpPr/>
          <p:nvPr/>
        </p:nvSpPr>
        <p:spPr>
          <a:xfrm>
            <a:off x="2427514" y="376569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1EE86DB7-8776-83CB-B6F6-098134A71D0C}"/>
              </a:ext>
            </a:extLst>
          </p:cNvPr>
          <p:cNvSpPr/>
          <p:nvPr/>
        </p:nvSpPr>
        <p:spPr>
          <a:xfrm>
            <a:off x="2955470" y="3765691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07D221C4-917D-3475-254B-D2F52F7430E6}"/>
              </a:ext>
            </a:extLst>
          </p:cNvPr>
          <p:cNvSpPr/>
          <p:nvPr/>
        </p:nvSpPr>
        <p:spPr>
          <a:xfrm>
            <a:off x="3483426" y="376569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BC71CC01-65A1-C9A0-10A0-9535B6E9CF01}"/>
              </a:ext>
            </a:extLst>
          </p:cNvPr>
          <p:cNvSpPr/>
          <p:nvPr/>
        </p:nvSpPr>
        <p:spPr>
          <a:xfrm>
            <a:off x="4011382" y="376569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04DC7D77-C9EB-EF75-58F5-53964F1CE412}"/>
              </a:ext>
            </a:extLst>
          </p:cNvPr>
          <p:cNvSpPr/>
          <p:nvPr/>
        </p:nvSpPr>
        <p:spPr>
          <a:xfrm>
            <a:off x="4539338" y="376569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121FB262-6D2B-AFE7-F172-ACB1B8DB0985}"/>
              </a:ext>
            </a:extLst>
          </p:cNvPr>
          <p:cNvSpPr/>
          <p:nvPr/>
        </p:nvSpPr>
        <p:spPr>
          <a:xfrm>
            <a:off x="5034645" y="376569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860565FF-BD12-A0A0-CC5B-D0FD0D267026}"/>
              </a:ext>
            </a:extLst>
          </p:cNvPr>
          <p:cNvSpPr/>
          <p:nvPr/>
        </p:nvSpPr>
        <p:spPr>
          <a:xfrm>
            <a:off x="5562601" y="376568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C0B5FF6A-4350-8095-6745-FC82BEAFE7A5}"/>
              </a:ext>
            </a:extLst>
          </p:cNvPr>
          <p:cNvSpPr/>
          <p:nvPr/>
        </p:nvSpPr>
        <p:spPr>
          <a:xfrm>
            <a:off x="6090557" y="376568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14429308-8BBA-0D3D-9403-952E9E12CF6C}"/>
              </a:ext>
            </a:extLst>
          </p:cNvPr>
          <p:cNvSpPr/>
          <p:nvPr/>
        </p:nvSpPr>
        <p:spPr>
          <a:xfrm>
            <a:off x="6618513" y="376568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29A4CD00-5032-3A24-B9FD-88C4298F006D}"/>
              </a:ext>
            </a:extLst>
          </p:cNvPr>
          <p:cNvSpPr/>
          <p:nvPr/>
        </p:nvSpPr>
        <p:spPr>
          <a:xfrm>
            <a:off x="7146469" y="3765690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95DDBEEC-064B-EC9C-AF6E-7B9CC87667CB}"/>
              </a:ext>
            </a:extLst>
          </p:cNvPr>
          <p:cNvSpPr/>
          <p:nvPr/>
        </p:nvSpPr>
        <p:spPr>
          <a:xfrm>
            <a:off x="7674425" y="376568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ECFA23C4-6A87-368F-C1A7-3EA215CC0FDB}"/>
              </a:ext>
            </a:extLst>
          </p:cNvPr>
          <p:cNvSpPr/>
          <p:nvPr/>
        </p:nvSpPr>
        <p:spPr>
          <a:xfrm>
            <a:off x="8202381" y="376568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40221FA3-B1B8-2FC3-50E1-14A52102E5C7}"/>
              </a:ext>
            </a:extLst>
          </p:cNvPr>
          <p:cNvSpPr/>
          <p:nvPr/>
        </p:nvSpPr>
        <p:spPr>
          <a:xfrm>
            <a:off x="8730337" y="3765689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B4C20288-9D54-6B09-3904-7C77788CD256}"/>
              </a:ext>
            </a:extLst>
          </p:cNvPr>
          <p:cNvSpPr/>
          <p:nvPr/>
        </p:nvSpPr>
        <p:spPr>
          <a:xfrm>
            <a:off x="843646" y="410375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AE9283F2-17EC-F7C7-3A96-30EB253AD966}"/>
              </a:ext>
            </a:extLst>
          </p:cNvPr>
          <p:cNvSpPr/>
          <p:nvPr/>
        </p:nvSpPr>
        <p:spPr>
          <a:xfrm>
            <a:off x="1371602" y="410375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D5BDE5A6-9C25-E08B-3A09-68C8E5D95D42}"/>
              </a:ext>
            </a:extLst>
          </p:cNvPr>
          <p:cNvSpPr/>
          <p:nvPr/>
        </p:nvSpPr>
        <p:spPr>
          <a:xfrm>
            <a:off x="1899558" y="410375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1E489ADB-EBCB-CA58-5118-065E6FE3C0E0}"/>
              </a:ext>
            </a:extLst>
          </p:cNvPr>
          <p:cNvSpPr/>
          <p:nvPr/>
        </p:nvSpPr>
        <p:spPr>
          <a:xfrm>
            <a:off x="2427514" y="410375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5F56DBEC-AD8F-2478-9D09-0EB65A28CF48}"/>
              </a:ext>
            </a:extLst>
          </p:cNvPr>
          <p:cNvSpPr/>
          <p:nvPr/>
        </p:nvSpPr>
        <p:spPr>
          <a:xfrm>
            <a:off x="2955470" y="410375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65D162D7-8F99-8957-2E41-D1EA37DE1C60}"/>
              </a:ext>
            </a:extLst>
          </p:cNvPr>
          <p:cNvSpPr/>
          <p:nvPr/>
        </p:nvSpPr>
        <p:spPr>
          <a:xfrm>
            <a:off x="3483426" y="410375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65D879B7-8516-7859-9510-C146122E3EB5}"/>
              </a:ext>
            </a:extLst>
          </p:cNvPr>
          <p:cNvSpPr/>
          <p:nvPr/>
        </p:nvSpPr>
        <p:spPr>
          <a:xfrm>
            <a:off x="4011382" y="410375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55DF3014-46B4-1414-66E3-50A151A7A1DB}"/>
              </a:ext>
            </a:extLst>
          </p:cNvPr>
          <p:cNvSpPr/>
          <p:nvPr/>
        </p:nvSpPr>
        <p:spPr>
          <a:xfrm>
            <a:off x="4539338" y="410375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3444C4F4-5E33-D525-DECC-E692BFDE9EAC}"/>
              </a:ext>
            </a:extLst>
          </p:cNvPr>
          <p:cNvSpPr/>
          <p:nvPr/>
        </p:nvSpPr>
        <p:spPr>
          <a:xfrm>
            <a:off x="5034645" y="410375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53139BAB-CA22-8556-6528-BED88DA0D7E8}"/>
              </a:ext>
            </a:extLst>
          </p:cNvPr>
          <p:cNvSpPr/>
          <p:nvPr/>
        </p:nvSpPr>
        <p:spPr>
          <a:xfrm>
            <a:off x="5562601" y="410375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7B7E49FB-494B-B88F-733A-2B8D236843BF}"/>
              </a:ext>
            </a:extLst>
          </p:cNvPr>
          <p:cNvSpPr/>
          <p:nvPr/>
        </p:nvSpPr>
        <p:spPr>
          <a:xfrm>
            <a:off x="6090557" y="410375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7D0E3BF4-91C2-737D-6B11-0797256F44A9}"/>
              </a:ext>
            </a:extLst>
          </p:cNvPr>
          <p:cNvSpPr/>
          <p:nvPr/>
        </p:nvSpPr>
        <p:spPr>
          <a:xfrm>
            <a:off x="6618513" y="410375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BF18C62A-47E5-1560-4961-1CB8690CFC62}"/>
              </a:ext>
            </a:extLst>
          </p:cNvPr>
          <p:cNvSpPr/>
          <p:nvPr/>
        </p:nvSpPr>
        <p:spPr>
          <a:xfrm>
            <a:off x="7146469" y="410375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064A8C1A-4F43-CF7E-385F-D353239E854E}"/>
              </a:ext>
            </a:extLst>
          </p:cNvPr>
          <p:cNvSpPr/>
          <p:nvPr/>
        </p:nvSpPr>
        <p:spPr>
          <a:xfrm>
            <a:off x="7674425" y="410375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F2E923AE-7B8C-E542-E61D-08B7A30BC570}"/>
              </a:ext>
            </a:extLst>
          </p:cNvPr>
          <p:cNvSpPr/>
          <p:nvPr/>
        </p:nvSpPr>
        <p:spPr>
          <a:xfrm>
            <a:off x="8202381" y="410375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36004CD2-EC66-5B11-EB4D-83821D9BFB9B}"/>
              </a:ext>
            </a:extLst>
          </p:cNvPr>
          <p:cNvSpPr/>
          <p:nvPr/>
        </p:nvSpPr>
        <p:spPr>
          <a:xfrm>
            <a:off x="8730337" y="410375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12F64ABC-3FE6-EA3A-E8EE-194D3428CC2A}"/>
              </a:ext>
            </a:extLst>
          </p:cNvPr>
          <p:cNvSpPr/>
          <p:nvPr/>
        </p:nvSpPr>
        <p:spPr>
          <a:xfrm>
            <a:off x="843646" y="4430835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CFF2D2E7-415D-380A-116D-81682A9641AD}"/>
              </a:ext>
            </a:extLst>
          </p:cNvPr>
          <p:cNvSpPr/>
          <p:nvPr/>
        </p:nvSpPr>
        <p:spPr>
          <a:xfrm>
            <a:off x="1371602" y="443083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54E79FBB-5804-5205-92D0-CBBAD02FB258}"/>
              </a:ext>
            </a:extLst>
          </p:cNvPr>
          <p:cNvSpPr/>
          <p:nvPr/>
        </p:nvSpPr>
        <p:spPr>
          <a:xfrm>
            <a:off x="1899558" y="443083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2BBDA292-4DB8-0989-FF4E-A2DFB6447127}"/>
              </a:ext>
            </a:extLst>
          </p:cNvPr>
          <p:cNvSpPr/>
          <p:nvPr/>
        </p:nvSpPr>
        <p:spPr>
          <a:xfrm>
            <a:off x="2427514" y="443083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11984C11-46C4-AFF0-50A0-8AC38F1191D5}"/>
              </a:ext>
            </a:extLst>
          </p:cNvPr>
          <p:cNvSpPr/>
          <p:nvPr/>
        </p:nvSpPr>
        <p:spPr>
          <a:xfrm>
            <a:off x="2955470" y="4430835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6D9FC4A7-A7D2-A3C5-28E2-B51A9D5DB4F6}"/>
              </a:ext>
            </a:extLst>
          </p:cNvPr>
          <p:cNvSpPr/>
          <p:nvPr/>
        </p:nvSpPr>
        <p:spPr>
          <a:xfrm>
            <a:off x="3483426" y="443083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494EFE4A-B647-174D-32F3-0E45DF2C52C8}"/>
              </a:ext>
            </a:extLst>
          </p:cNvPr>
          <p:cNvSpPr/>
          <p:nvPr/>
        </p:nvSpPr>
        <p:spPr>
          <a:xfrm>
            <a:off x="4011382" y="443083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C9D1A5D-8258-A844-4473-E4F9140AEF44}"/>
              </a:ext>
            </a:extLst>
          </p:cNvPr>
          <p:cNvSpPr/>
          <p:nvPr/>
        </p:nvSpPr>
        <p:spPr>
          <a:xfrm>
            <a:off x="4539338" y="443083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1BECF882-EFC3-D021-F621-EDE7E3842D30}"/>
              </a:ext>
            </a:extLst>
          </p:cNvPr>
          <p:cNvSpPr/>
          <p:nvPr/>
        </p:nvSpPr>
        <p:spPr>
          <a:xfrm>
            <a:off x="5034645" y="443083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B790229E-A377-D0A2-3840-B0F38A655377}"/>
              </a:ext>
            </a:extLst>
          </p:cNvPr>
          <p:cNvSpPr/>
          <p:nvPr/>
        </p:nvSpPr>
        <p:spPr>
          <a:xfrm>
            <a:off x="5562601" y="443083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6B7CB952-B76B-4B2E-5A3B-BC00457F82C1}"/>
              </a:ext>
            </a:extLst>
          </p:cNvPr>
          <p:cNvSpPr/>
          <p:nvPr/>
        </p:nvSpPr>
        <p:spPr>
          <a:xfrm>
            <a:off x="6090557" y="443083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74876A65-0DFC-A2D1-E3EB-6CE26E96B4F3}"/>
              </a:ext>
            </a:extLst>
          </p:cNvPr>
          <p:cNvSpPr/>
          <p:nvPr/>
        </p:nvSpPr>
        <p:spPr>
          <a:xfrm>
            <a:off x="6618513" y="443083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B08E1DB3-F311-01AB-8875-3FEF8251F9D1}"/>
              </a:ext>
            </a:extLst>
          </p:cNvPr>
          <p:cNvSpPr/>
          <p:nvPr/>
        </p:nvSpPr>
        <p:spPr>
          <a:xfrm>
            <a:off x="7146469" y="443083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35F8084C-67DF-AD54-335E-867921D4B709}"/>
              </a:ext>
            </a:extLst>
          </p:cNvPr>
          <p:cNvSpPr/>
          <p:nvPr/>
        </p:nvSpPr>
        <p:spPr>
          <a:xfrm>
            <a:off x="7674425" y="443083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66416C41-B477-50B4-3288-D0C045A127C5}"/>
              </a:ext>
            </a:extLst>
          </p:cNvPr>
          <p:cNvSpPr/>
          <p:nvPr/>
        </p:nvSpPr>
        <p:spPr>
          <a:xfrm>
            <a:off x="8202381" y="443083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2D47EB1C-6EFC-D200-20C8-206FE5CD04B9}"/>
              </a:ext>
            </a:extLst>
          </p:cNvPr>
          <p:cNvSpPr/>
          <p:nvPr/>
        </p:nvSpPr>
        <p:spPr>
          <a:xfrm>
            <a:off x="8730337" y="443083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3EFD2C21-D934-9E79-C8D8-53A8C99D9B23}"/>
              </a:ext>
            </a:extLst>
          </p:cNvPr>
          <p:cNvSpPr/>
          <p:nvPr/>
        </p:nvSpPr>
        <p:spPr>
          <a:xfrm>
            <a:off x="843646" y="475791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62DBF763-73C3-2DEB-1383-DF971F3EB519}"/>
              </a:ext>
            </a:extLst>
          </p:cNvPr>
          <p:cNvSpPr/>
          <p:nvPr/>
        </p:nvSpPr>
        <p:spPr>
          <a:xfrm>
            <a:off x="1371602" y="475791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B2917BC9-B737-5CE4-75BE-F34999995F53}"/>
              </a:ext>
            </a:extLst>
          </p:cNvPr>
          <p:cNvSpPr/>
          <p:nvPr/>
        </p:nvSpPr>
        <p:spPr>
          <a:xfrm>
            <a:off x="1899558" y="475791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A181552E-E3E7-FDEE-83C5-FFAE243CC7D1}"/>
              </a:ext>
            </a:extLst>
          </p:cNvPr>
          <p:cNvSpPr/>
          <p:nvPr/>
        </p:nvSpPr>
        <p:spPr>
          <a:xfrm>
            <a:off x="2427514" y="475791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FA9C9088-7AD8-43FB-10A0-CCA5C40FF87B}"/>
              </a:ext>
            </a:extLst>
          </p:cNvPr>
          <p:cNvSpPr/>
          <p:nvPr/>
        </p:nvSpPr>
        <p:spPr>
          <a:xfrm>
            <a:off x="2955470" y="475791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FFBF8E27-A2E8-6C1A-4C07-353739760BEA}"/>
              </a:ext>
            </a:extLst>
          </p:cNvPr>
          <p:cNvSpPr/>
          <p:nvPr/>
        </p:nvSpPr>
        <p:spPr>
          <a:xfrm>
            <a:off x="3483426" y="475791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260F8FCD-D3B2-3F8C-2BD4-CE24B00EBF3A}"/>
              </a:ext>
            </a:extLst>
          </p:cNvPr>
          <p:cNvSpPr/>
          <p:nvPr/>
        </p:nvSpPr>
        <p:spPr>
          <a:xfrm>
            <a:off x="4011382" y="475791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E665D11B-13A4-BBB6-B9E9-4E0E8476125D}"/>
              </a:ext>
            </a:extLst>
          </p:cNvPr>
          <p:cNvSpPr/>
          <p:nvPr/>
        </p:nvSpPr>
        <p:spPr>
          <a:xfrm>
            <a:off x="4539338" y="475791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222DD40D-C6BA-C582-19CF-0E0C586D84F3}"/>
              </a:ext>
            </a:extLst>
          </p:cNvPr>
          <p:cNvSpPr/>
          <p:nvPr/>
        </p:nvSpPr>
        <p:spPr>
          <a:xfrm>
            <a:off x="5034645" y="475791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195C0BA9-63B1-A0BB-4171-F5FDE344705F}"/>
              </a:ext>
            </a:extLst>
          </p:cNvPr>
          <p:cNvSpPr/>
          <p:nvPr/>
        </p:nvSpPr>
        <p:spPr>
          <a:xfrm>
            <a:off x="5562601" y="475791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87D38853-14C4-0A07-6273-DDEA45C76B02}"/>
              </a:ext>
            </a:extLst>
          </p:cNvPr>
          <p:cNvSpPr/>
          <p:nvPr/>
        </p:nvSpPr>
        <p:spPr>
          <a:xfrm>
            <a:off x="6090557" y="475791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A05E0FAC-2073-06F4-B6DD-B2CA1031EFE1}"/>
              </a:ext>
            </a:extLst>
          </p:cNvPr>
          <p:cNvSpPr/>
          <p:nvPr/>
        </p:nvSpPr>
        <p:spPr>
          <a:xfrm>
            <a:off x="6618513" y="475791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48E03A7B-7C22-1CB3-6B16-E4E3C39DAB51}"/>
              </a:ext>
            </a:extLst>
          </p:cNvPr>
          <p:cNvSpPr/>
          <p:nvPr/>
        </p:nvSpPr>
        <p:spPr>
          <a:xfrm>
            <a:off x="7146469" y="475791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2F4DD69C-EA0C-5220-1D9C-0ACB9F675907}"/>
              </a:ext>
            </a:extLst>
          </p:cNvPr>
          <p:cNvSpPr/>
          <p:nvPr/>
        </p:nvSpPr>
        <p:spPr>
          <a:xfrm>
            <a:off x="7674425" y="475791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189B5210-BE9A-315F-B7B8-4C82152FBD6F}"/>
              </a:ext>
            </a:extLst>
          </p:cNvPr>
          <p:cNvSpPr/>
          <p:nvPr/>
        </p:nvSpPr>
        <p:spPr>
          <a:xfrm>
            <a:off x="8202381" y="475791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F35F184D-932B-FE7E-F4CC-74E0E82CCE2D}"/>
              </a:ext>
            </a:extLst>
          </p:cNvPr>
          <p:cNvSpPr/>
          <p:nvPr/>
        </p:nvSpPr>
        <p:spPr>
          <a:xfrm>
            <a:off x="8730337" y="475791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1" name="正方形/長方形 150">
            <a:extLst>
              <a:ext uri="{FF2B5EF4-FFF2-40B4-BE49-F238E27FC236}">
                <a16:creationId xmlns:a16="http://schemas.microsoft.com/office/drawing/2014/main" id="{C848DBCC-7105-8B8A-4E69-5C5026F159F4}"/>
              </a:ext>
            </a:extLst>
          </p:cNvPr>
          <p:cNvSpPr/>
          <p:nvPr/>
        </p:nvSpPr>
        <p:spPr>
          <a:xfrm>
            <a:off x="843646" y="508219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3808F6C3-19C4-7929-45B2-7CEF15BFDD48}"/>
              </a:ext>
            </a:extLst>
          </p:cNvPr>
          <p:cNvSpPr/>
          <p:nvPr/>
        </p:nvSpPr>
        <p:spPr>
          <a:xfrm>
            <a:off x="1371602" y="508219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361B5FFC-9565-5437-7CEC-381DA8B5DC88}"/>
              </a:ext>
            </a:extLst>
          </p:cNvPr>
          <p:cNvSpPr/>
          <p:nvPr/>
        </p:nvSpPr>
        <p:spPr>
          <a:xfrm>
            <a:off x="1899558" y="508219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3079A654-2126-5F86-837D-990891F8E36E}"/>
              </a:ext>
            </a:extLst>
          </p:cNvPr>
          <p:cNvSpPr/>
          <p:nvPr/>
        </p:nvSpPr>
        <p:spPr>
          <a:xfrm>
            <a:off x="2427514" y="508219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64F62D31-EFE2-B047-9108-35A834A92B3E}"/>
              </a:ext>
            </a:extLst>
          </p:cNvPr>
          <p:cNvSpPr/>
          <p:nvPr/>
        </p:nvSpPr>
        <p:spPr>
          <a:xfrm>
            <a:off x="2955470" y="508219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E75D53A0-A17D-CC6C-1482-217941293E0C}"/>
              </a:ext>
            </a:extLst>
          </p:cNvPr>
          <p:cNvSpPr/>
          <p:nvPr/>
        </p:nvSpPr>
        <p:spPr>
          <a:xfrm>
            <a:off x="3483426" y="508219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7" name="正方形/長方形 156">
            <a:extLst>
              <a:ext uri="{FF2B5EF4-FFF2-40B4-BE49-F238E27FC236}">
                <a16:creationId xmlns:a16="http://schemas.microsoft.com/office/drawing/2014/main" id="{00A541BA-EEFE-D1A5-B590-3A596E998B7C}"/>
              </a:ext>
            </a:extLst>
          </p:cNvPr>
          <p:cNvSpPr/>
          <p:nvPr/>
        </p:nvSpPr>
        <p:spPr>
          <a:xfrm>
            <a:off x="4011382" y="508219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01AED5E2-A47B-5969-9423-603E0C49EE34}"/>
              </a:ext>
            </a:extLst>
          </p:cNvPr>
          <p:cNvSpPr/>
          <p:nvPr/>
        </p:nvSpPr>
        <p:spPr>
          <a:xfrm>
            <a:off x="4539338" y="508219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9" name="正方形/長方形 158">
            <a:extLst>
              <a:ext uri="{FF2B5EF4-FFF2-40B4-BE49-F238E27FC236}">
                <a16:creationId xmlns:a16="http://schemas.microsoft.com/office/drawing/2014/main" id="{293E3E2E-A91F-2E6A-5144-4F70959033A3}"/>
              </a:ext>
            </a:extLst>
          </p:cNvPr>
          <p:cNvSpPr/>
          <p:nvPr/>
        </p:nvSpPr>
        <p:spPr>
          <a:xfrm>
            <a:off x="5034645" y="508219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6F510B00-A5E6-CFCC-F33E-E888DA501AA9}"/>
              </a:ext>
            </a:extLst>
          </p:cNvPr>
          <p:cNvSpPr/>
          <p:nvPr/>
        </p:nvSpPr>
        <p:spPr>
          <a:xfrm>
            <a:off x="5562601" y="508219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C72EAA51-26F7-71E3-81C4-254CB4719135}"/>
              </a:ext>
            </a:extLst>
          </p:cNvPr>
          <p:cNvSpPr/>
          <p:nvPr/>
        </p:nvSpPr>
        <p:spPr>
          <a:xfrm>
            <a:off x="6090557" y="508219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3BF508FD-BA21-33C2-945C-D4FC34209030}"/>
              </a:ext>
            </a:extLst>
          </p:cNvPr>
          <p:cNvSpPr/>
          <p:nvPr/>
        </p:nvSpPr>
        <p:spPr>
          <a:xfrm>
            <a:off x="6618513" y="508219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C242F31D-8D77-6A2D-28B1-240704199E6E}"/>
              </a:ext>
            </a:extLst>
          </p:cNvPr>
          <p:cNvSpPr/>
          <p:nvPr/>
        </p:nvSpPr>
        <p:spPr>
          <a:xfrm>
            <a:off x="7146469" y="508219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4" name="正方形/長方形 163">
            <a:extLst>
              <a:ext uri="{FF2B5EF4-FFF2-40B4-BE49-F238E27FC236}">
                <a16:creationId xmlns:a16="http://schemas.microsoft.com/office/drawing/2014/main" id="{FD26FCE3-6135-2BD1-ACED-8992AE28FD81}"/>
              </a:ext>
            </a:extLst>
          </p:cNvPr>
          <p:cNvSpPr/>
          <p:nvPr/>
        </p:nvSpPr>
        <p:spPr>
          <a:xfrm>
            <a:off x="7674425" y="508219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8A9E4DFC-E395-17A2-74E6-246C0D852E40}"/>
              </a:ext>
            </a:extLst>
          </p:cNvPr>
          <p:cNvSpPr/>
          <p:nvPr/>
        </p:nvSpPr>
        <p:spPr>
          <a:xfrm>
            <a:off x="8202381" y="508219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0E09B217-569C-EBD7-1DF1-3F83C42CB313}"/>
              </a:ext>
            </a:extLst>
          </p:cNvPr>
          <p:cNvSpPr/>
          <p:nvPr/>
        </p:nvSpPr>
        <p:spPr>
          <a:xfrm>
            <a:off x="8730337" y="508219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7" name="正方形/長方形 166">
            <a:extLst>
              <a:ext uri="{FF2B5EF4-FFF2-40B4-BE49-F238E27FC236}">
                <a16:creationId xmlns:a16="http://schemas.microsoft.com/office/drawing/2014/main" id="{9DD00097-E230-81F4-1547-9A41667B0AB5}"/>
              </a:ext>
            </a:extLst>
          </p:cNvPr>
          <p:cNvSpPr/>
          <p:nvPr/>
        </p:nvSpPr>
        <p:spPr>
          <a:xfrm>
            <a:off x="843646" y="5409275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2EBB9AAC-5D61-4A7C-8955-BEB1780DB88C}"/>
              </a:ext>
            </a:extLst>
          </p:cNvPr>
          <p:cNvSpPr/>
          <p:nvPr/>
        </p:nvSpPr>
        <p:spPr>
          <a:xfrm>
            <a:off x="1371602" y="540927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C303FBFA-FD1C-8F64-6719-3F2259D489D5}"/>
              </a:ext>
            </a:extLst>
          </p:cNvPr>
          <p:cNvSpPr/>
          <p:nvPr/>
        </p:nvSpPr>
        <p:spPr>
          <a:xfrm>
            <a:off x="1899558" y="540927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2967923E-2497-BE12-184A-577EB9C863CB}"/>
              </a:ext>
            </a:extLst>
          </p:cNvPr>
          <p:cNvSpPr/>
          <p:nvPr/>
        </p:nvSpPr>
        <p:spPr>
          <a:xfrm>
            <a:off x="2427514" y="540927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B4E2BBE8-E23B-B463-040A-7D0AFC335810}"/>
              </a:ext>
            </a:extLst>
          </p:cNvPr>
          <p:cNvSpPr/>
          <p:nvPr/>
        </p:nvSpPr>
        <p:spPr>
          <a:xfrm>
            <a:off x="2955470" y="5409275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F5227A0E-9C71-3E37-670B-4CB0BF1465E1}"/>
              </a:ext>
            </a:extLst>
          </p:cNvPr>
          <p:cNvSpPr/>
          <p:nvPr/>
        </p:nvSpPr>
        <p:spPr>
          <a:xfrm>
            <a:off x="3483426" y="540927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279DAD3E-43B0-3003-48C9-8A47138ACC1D}"/>
              </a:ext>
            </a:extLst>
          </p:cNvPr>
          <p:cNvSpPr/>
          <p:nvPr/>
        </p:nvSpPr>
        <p:spPr>
          <a:xfrm>
            <a:off x="4011382" y="540927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697C8C87-DE40-6775-C410-A204FEC3AEDD}"/>
              </a:ext>
            </a:extLst>
          </p:cNvPr>
          <p:cNvSpPr/>
          <p:nvPr/>
        </p:nvSpPr>
        <p:spPr>
          <a:xfrm>
            <a:off x="4539338" y="540927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5" name="正方形/長方形 174">
            <a:extLst>
              <a:ext uri="{FF2B5EF4-FFF2-40B4-BE49-F238E27FC236}">
                <a16:creationId xmlns:a16="http://schemas.microsoft.com/office/drawing/2014/main" id="{B3CB0FE9-F628-1532-B89D-7793928D62CE}"/>
              </a:ext>
            </a:extLst>
          </p:cNvPr>
          <p:cNvSpPr/>
          <p:nvPr/>
        </p:nvSpPr>
        <p:spPr>
          <a:xfrm>
            <a:off x="5034645" y="540927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D48D0633-F142-9B31-957F-293424509EA6}"/>
              </a:ext>
            </a:extLst>
          </p:cNvPr>
          <p:cNvSpPr/>
          <p:nvPr/>
        </p:nvSpPr>
        <p:spPr>
          <a:xfrm>
            <a:off x="5562601" y="540927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7" name="正方形/長方形 176">
            <a:extLst>
              <a:ext uri="{FF2B5EF4-FFF2-40B4-BE49-F238E27FC236}">
                <a16:creationId xmlns:a16="http://schemas.microsoft.com/office/drawing/2014/main" id="{6C25F0DD-DBC3-76A2-8448-C71672EDA342}"/>
              </a:ext>
            </a:extLst>
          </p:cNvPr>
          <p:cNvSpPr/>
          <p:nvPr/>
        </p:nvSpPr>
        <p:spPr>
          <a:xfrm>
            <a:off x="6090557" y="540927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8" name="正方形/長方形 177">
            <a:extLst>
              <a:ext uri="{FF2B5EF4-FFF2-40B4-BE49-F238E27FC236}">
                <a16:creationId xmlns:a16="http://schemas.microsoft.com/office/drawing/2014/main" id="{4D3F9A26-D3B5-44B9-F2F6-81E7921264EB}"/>
              </a:ext>
            </a:extLst>
          </p:cNvPr>
          <p:cNvSpPr/>
          <p:nvPr/>
        </p:nvSpPr>
        <p:spPr>
          <a:xfrm>
            <a:off x="6618513" y="540927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240E4F67-5908-C1B6-6657-7927900D3AB8}"/>
              </a:ext>
            </a:extLst>
          </p:cNvPr>
          <p:cNvSpPr/>
          <p:nvPr/>
        </p:nvSpPr>
        <p:spPr>
          <a:xfrm>
            <a:off x="7146469" y="540927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866158B1-03C0-60F9-423B-4E1E7B18330A}"/>
              </a:ext>
            </a:extLst>
          </p:cNvPr>
          <p:cNvSpPr/>
          <p:nvPr/>
        </p:nvSpPr>
        <p:spPr>
          <a:xfrm>
            <a:off x="7674425" y="540927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A5817BC4-B53A-80A5-7FFC-52BCF170A713}"/>
              </a:ext>
            </a:extLst>
          </p:cNvPr>
          <p:cNvSpPr/>
          <p:nvPr/>
        </p:nvSpPr>
        <p:spPr>
          <a:xfrm>
            <a:off x="8202381" y="540927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2" name="正方形/長方形 181">
            <a:extLst>
              <a:ext uri="{FF2B5EF4-FFF2-40B4-BE49-F238E27FC236}">
                <a16:creationId xmlns:a16="http://schemas.microsoft.com/office/drawing/2014/main" id="{F32503DB-2E69-C11B-1A3E-9B6DD105A958}"/>
              </a:ext>
            </a:extLst>
          </p:cNvPr>
          <p:cNvSpPr/>
          <p:nvPr/>
        </p:nvSpPr>
        <p:spPr>
          <a:xfrm>
            <a:off x="8730337" y="540927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3" name="正方形/長方形 182">
            <a:extLst>
              <a:ext uri="{FF2B5EF4-FFF2-40B4-BE49-F238E27FC236}">
                <a16:creationId xmlns:a16="http://schemas.microsoft.com/office/drawing/2014/main" id="{EB8D6B9B-D812-9729-DD8F-484A729FF427}"/>
              </a:ext>
            </a:extLst>
          </p:cNvPr>
          <p:cNvSpPr/>
          <p:nvPr/>
        </p:nvSpPr>
        <p:spPr>
          <a:xfrm>
            <a:off x="843646" y="573635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1696EA56-18AC-CFB4-2D9D-C85611E5536F}"/>
              </a:ext>
            </a:extLst>
          </p:cNvPr>
          <p:cNvSpPr/>
          <p:nvPr/>
        </p:nvSpPr>
        <p:spPr>
          <a:xfrm>
            <a:off x="1371602" y="573635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DF450500-3C79-E764-3556-E3DD32DD7C7F}"/>
              </a:ext>
            </a:extLst>
          </p:cNvPr>
          <p:cNvSpPr/>
          <p:nvPr/>
        </p:nvSpPr>
        <p:spPr>
          <a:xfrm>
            <a:off x="1899558" y="573635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6" name="正方形/長方形 185">
            <a:extLst>
              <a:ext uri="{FF2B5EF4-FFF2-40B4-BE49-F238E27FC236}">
                <a16:creationId xmlns:a16="http://schemas.microsoft.com/office/drawing/2014/main" id="{C6AB0708-72A3-86F4-14D6-8ADFA61D6155}"/>
              </a:ext>
            </a:extLst>
          </p:cNvPr>
          <p:cNvSpPr/>
          <p:nvPr/>
        </p:nvSpPr>
        <p:spPr>
          <a:xfrm>
            <a:off x="2427514" y="573635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C1F1AAD5-DA57-3F5E-C45E-0A71F775C6F8}"/>
              </a:ext>
            </a:extLst>
          </p:cNvPr>
          <p:cNvSpPr/>
          <p:nvPr/>
        </p:nvSpPr>
        <p:spPr>
          <a:xfrm>
            <a:off x="2955470" y="5736354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87858595-9D04-1027-EDB3-124D0CD3453D}"/>
              </a:ext>
            </a:extLst>
          </p:cNvPr>
          <p:cNvSpPr/>
          <p:nvPr/>
        </p:nvSpPr>
        <p:spPr>
          <a:xfrm>
            <a:off x="3483426" y="573635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9" name="正方形/長方形 188">
            <a:extLst>
              <a:ext uri="{FF2B5EF4-FFF2-40B4-BE49-F238E27FC236}">
                <a16:creationId xmlns:a16="http://schemas.microsoft.com/office/drawing/2014/main" id="{01316559-5DC9-00E2-61C1-90432F4F3313}"/>
              </a:ext>
            </a:extLst>
          </p:cNvPr>
          <p:cNvSpPr/>
          <p:nvPr/>
        </p:nvSpPr>
        <p:spPr>
          <a:xfrm>
            <a:off x="4011382" y="573635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0" name="正方形/長方形 189">
            <a:extLst>
              <a:ext uri="{FF2B5EF4-FFF2-40B4-BE49-F238E27FC236}">
                <a16:creationId xmlns:a16="http://schemas.microsoft.com/office/drawing/2014/main" id="{031CBDA2-5200-4A32-0B72-74234FE2DF33}"/>
              </a:ext>
            </a:extLst>
          </p:cNvPr>
          <p:cNvSpPr/>
          <p:nvPr/>
        </p:nvSpPr>
        <p:spPr>
          <a:xfrm>
            <a:off x="4539338" y="573635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36BDBE62-7953-C5D2-BE27-76203A8534A1}"/>
              </a:ext>
            </a:extLst>
          </p:cNvPr>
          <p:cNvSpPr/>
          <p:nvPr/>
        </p:nvSpPr>
        <p:spPr>
          <a:xfrm>
            <a:off x="5034645" y="573635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2" name="正方形/長方形 191">
            <a:extLst>
              <a:ext uri="{FF2B5EF4-FFF2-40B4-BE49-F238E27FC236}">
                <a16:creationId xmlns:a16="http://schemas.microsoft.com/office/drawing/2014/main" id="{15392465-344F-1551-9C9D-C8D1766A0AC1}"/>
              </a:ext>
            </a:extLst>
          </p:cNvPr>
          <p:cNvSpPr/>
          <p:nvPr/>
        </p:nvSpPr>
        <p:spPr>
          <a:xfrm>
            <a:off x="5562601" y="573635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3" name="正方形/長方形 192">
            <a:extLst>
              <a:ext uri="{FF2B5EF4-FFF2-40B4-BE49-F238E27FC236}">
                <a16:creationId xmlns:a16="http://schemas.microsoft.com/office/drawing/2014/main" id="{8911CE18-8228-0B62-80DD-A954F8315759}"/>
              </a:ext>
            </a:extLst>
          </p:cNvPr>
          <p:cNvSpPr/>
          <p:nvPr/>
        </p:nvSpPr>
        <p:spPr>
          <a:xfrm>
            <a:off x="6090557" y="573635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4" name="正方形/長方形 193">
            <a:extLst>
              <a:ext uri="{FF2B5EF4-FFF2-40B4-BE49-F238E27FC236}">
                <a16:creationId xmlns:a16="http://schemas.microsoft.com/office/drawing/2014/main" id="{AA80C948-AA6B-A234-7CBB-2A01F150AF06}"/>
              </a:ext>
            </a:extLst>
          </p:cNvPr>
          <p:cNvSpPr/>
          <p:nvPr/>
        </p:nvSpPr>
        <p:spPr>
          <a:xfrm>
            <a:off x="6618513" y="573635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FD2FBBF3-D28E-7E1D-7360-550FE84B4D66}"/>
              </a:ext>
            </a:extLst>
          </p:cNvPr>
          <p:cNvSpPr/>
          <p:nvPr/>
        </p:nvSpPr>
        <p:spPr>
          <a:xfrm>
            <a:off x="7146469" y="5736353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6" name="正方形/長方形 195">
            <a:extLst>
              <a:ext uri="{FF2B5EF4-FFF2-40B4-BE49-F238E27FC236}">
                <a16:creationId xmlns:a16="http://schemas.microsoft.com/office/drawing/2014/main" id="{2B66D76C-5A22-BFB9-75F6-89620667DEED}"/>
              </a:ext>
            </a:extLst>
          </p:cNvPr>
          <p:cNvSpPr/>
          <p:nvPr/>
        </p:nvSpPr>
        <p:spPr>
          <a:xfrm>
            <a:off x="7674425" y="573635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7" name="正方形/長方形 196">
            <a:extLst>
              <a:ext uri="{FF2B5EF4-FFF2-40B4-BE49-F238E27FC236}">
                <a16:creationId xmlns:a16="http://schemas.microsoft.com/office/drawing/2014/main" id="{D46A1733-5529-CEE8-2026-41316FF303AC}"/>
              </a:ext>
            </a:extLst>
          </p:cNvPr>
          <p:cNvSpPr/>
          <p:nvPr/>
        </p:nvSpPr>
        <p:spPr>
          <a:xfrm>
            <a:off x="8202381" y="573635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8" name="正方形/長方形 197">
            <a:extLst>
              <a:ext uri="{FF2B5EF4-FFF2-40B4-BE49-F238E27FC236}">
                <a16:creationId xmlns:a16="http://schemas.microsoft.com/office/drawing/2014/main" id="{2C62DCEF-2656-222D-986A-8472EEE12E2C}"/>
              </a:ext>
            </a:extLst>
          </p:cNvPr>
          <p:cNvSpPr/>
          <p:nvPr/>
        </p:nvSpPr>
        <p:spPr>
          <a:xfrm>
            <a:off x="8730337" y="5736352"/>
            <a:ext cx="337456" cy="174683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659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2806A4F-1DBA-842E-62A1-EEB0C111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334-9335-6F4B-9FDD-5FFF8A178C07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03ADD9-D9CA-6D45-437F-F5C8CD7E1A8E}"/>
              </a:ext>
            </a:extLst>
          </p:cNvPr>
          <p:cNvSpPr txBox="1"/>
          <p:nvPr/>
        </p:nvSpPr>
        <p:spPr>
          <a:xfrm>
            <a:off x="3937348" y="208123"/>
            <a:ext cx="2031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全体スケジュール</a:t>
            </a:r>
            <a:endParaRPr kumimoji="1" lang="en-US" altLang="ja-JP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F041D79F-3314-6EE2-2393-C4BF0162AA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673790"/>
              </p:ext>
            </p:extLst>
          </p:nvPr>
        </p:nvGraphicFramePr>
        <p:xfrm>
          <a:off x="433017" y="2999953"/>
          <a:ext cx="9039965" cy="34979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654">
                  <a:extLst>
                    <a:ext uri="{9D8B030D-6E8A-4147-A177-3AD203B41FA5}">
                      <a16:colId xmlns:a16="http://schemas.microsoft.com/office/drawing/2014/main" val="2201986960"/>
                    </a:ext>
                  </a:extLst>
                </a:gridCol>
                <a:gridCol w="4566777">
                  <a:extLst>
                    <a:ext uri="{9D8B030D-6E8A-4147-A177-3AD203B41FA5}">
                      <a16:colId xmlns:a16="http://schemas.microsoft.com/office/drawing/2014/main" val="1391671657"/>
                    </a:ext>
                  </a:extLst>
                </a:gridCol>
                <a:gridCol w="3444534">
                  <a:extLst>
                    <a:ext uri="{9D8B030D-6E8A-4147-A177-3AD203B41FA5}">
                      <a16:colId xmlns:a16="http://schemas.microsoft.com/office/drawing/2014/main" val="3973604117"/>
                    </a:ext>
                  </a:extLst>
                </a:gridCol>
              </a:tblGrid>
              <a:tr h="3886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7</a:t>
                      </a:r>
                      <a:r>
                        <a:rPr kumimoji="1" lang="ja-JP" altLang="en-US" sz="1100" b="1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月</a:t>
                      </a:r>
                      <a:r>
                        <a:rPr kumimoji="1" lang="en-US" altLang="ja-JP" sz="1100" b="1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</a:t>
                      </a:r>
                      <a:r>
                        <a:rPr kumimoji="1" lang="ja-JP" altLang="en-US" sz="1100" b="1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日</a:t>
                      </a:r>
                      <a:endParaRPr kumimoji="1" lang="ja-JP" altLang="en-US" sz="1100" b="1" dirty="0">
                        <a:solidFill>
                          <a:srgbClr val="4D4D4D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スケジュール</a:t>
                      </a:r>
                      <a:endParaRPr kumimoji="1" lang="ja-JP" altLang="en-US" sz="1100" b="1" dirty="0">
                        <a:solidFill>
                          <a:srgbClr val="4D4D4D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チェック項目</a:t>
                      </a:r>
                      <a:endParaRPr kumimoji="1" lang="ja-JP" alt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893394"/>
                  </a:ext>
                </a:extLst>
              </a:tr>
              <a:tr h="3886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7</a:t>
                      </a:r>
                      <a:r>
                        <a:rPr kumimoji="1" lang="ja-JP" altLang="en-US" sz="110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：</a:t>
                      </a:r>
                      <a:r>
                        <a:rPr kumimoji="1" lang="en-US" altLang="ja-JP" sz="1100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00</a:t>
                      </a:r>
                      <a:endParaRPr kumimoji="1" lang="ja-JP" altLang="en-US" sz="1100" dirty="0">
                        <a:solidFill>
                          <a:srgbClr val="4D4D4D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運営準備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rgbClr val="4D4D4D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12032"/>
                  </a:ext>
                </a:extLst>
              </a:tr>
              <a:tr h="3886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8</a:t>
                      </a:r>
                      <a:r>
                        <a:rPr kumimoji="1" lang="ja-JP" altLang="en-US" sz="110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：</a:t>
                      </a:r>
                      <a:r>
                        <a:rPr kumimoji="1" lang="en-US" altLang="ja-JP" sz="1100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00</a:t>
                      </a:r>
                      <a:endParaRPr kumimoji="1" lang="ja-JP" altLang="en-US" sz="1100" dirty="0">
                        <a:solidFill>
                          <a:srgbClr val="4D4D4D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最終リハーサル</a:t>
                      </a:r>
                      <a:endParaRPr kumimoji="1" lang="ja-JP" altLang="en-US" sz="1100" dirty="0">
                        <a:solidFill>
                          <a:srgbClr val="4D4D4D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rgbClr val="4D4D4D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253217"/>
                  </a:ext>
                </a:extLst>
              </a:tr>
              <a:tr h="3886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13</a:t>
                      </a:r>
                      <a:r>
                        <a:rPr kumimoji="1" lang="ja-JP" altLang="en-US" sz="110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：</a:t>
                      </a:r>
                      <a:r>
                        <a:rPr kumimoji="1" lang="en-US" altLang="ja-JP" sz="1100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00</a:t>
                      </a:r>
                      <a:endParaRPr kumimoji="1" lang="ja-JP" altLang="en-US" sz="1100" dirty="0">
                        <a:solidFill>
                          <a:srgbClr val="4D4D4D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お昼休憩</a:t>
                      </a:r>
                      <a:endParaRPr kumimoji="1" lang="ja-JP" altLang="en-US" sz="1100" dirty="0">
                        <a:solidFill>
                          <a:srgbClr val="4D4D4D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solidFill>
                          <a:srgbClr val="4D4D4D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378246"/>
                  </a:ext>
                </a:extLst>
              </a:tr>
              <a:tr h="3886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14</a:t>
                      </a:r>
                      <a:r>
                        <a:rPr kumimoji="1" lang="ja-JP" altLang="en-US" sz="110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：</a:t>
                      </a:r>
                      <a:r>
                        <a:rPr kumimoji="1" lang="en-US" altLang="ja-JP" sz="1100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00</a:t>
                      </a:r>
                      <a:endParaRPr kumimoji="1" lang="ja-JP" altLang="en-US" sz="1100" dirty="0">
                        <a:solidFill>
                          <a:srgbClr val="4D4D4D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配信スタンバイ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722968"/>
                  </a:ext>
                </a:extLst>
              </a:tr>
              <a:tr h="3886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14</a:t>
                      </a:r>
                      <a:r>
                        <a:rPr kumimoji="1" lang="ja-JP" altLang="en-US" sz="110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：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45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【zoom</a:t>
                      </a:r>
                      <a:r>
                        <a:rPr kumimoji="1" lang="ja-JP" altLang="en-US" sz="110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配信開始</a:t>
                      </a:r>
                      <a:r>
                        <a:rPr kumimoji="1" lang="en-US" altLang="ja-JP" sz="1100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】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04683"/>
                  </a:ext>
                </a:extLst>
              </a:tr>
              <a:tr h="3886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15</a:t>
                      </a:r>
                      <a:r>
                        <a:rPr kumimoji="1" lang="ja-JP" altLang="en-US" sz="1100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：</a:t>
                      </a:r>
                      <a:r>
                        <a:rPr kumimoji="1" lang="en-US" altLang="ja-JP" sz="1100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00</a:t>
                      </a:r>
                      <a:endParaRPr kumimoji="1" lang="ja-JP" altLang="en-US" sz="1100" dirty="0">
                        <a:solidFill>
                          <a:srgbClr val="4D4D4D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【</a:t>
                      </a:r>
                      <a:r>
                        <a:rPr kumimoji="1" lang="ja-JP" altLang="en-US" sz="110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本番スタート</a:t>
                      </a:r>
                      <a:r>
                        <a:rPr kumimoji="1" lang="en-US" altLang="ja-JP" sz="1100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】</a:t>
                      </a:r>
                      <a:endParaRPr kumimoji="1" lang="ja-JP" altLang="en-US" sz="1100" dirty="0">
                        <a:solidFill>
                          <a:srgbClr val="4D4D4D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624102"/>
                  </a:ext>
                </a:extLst>
              </a:tr>
              <a:tr h="3886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18</a:t>
                      </a:r>
                      <a:r>
                        <a:rPr kumimoji="1" lang="ja-JP" altLang="en-US" sz="110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：</a:t>
                      </a:r>
                      <a:r>
                        <a:rPr kumimoji="1" lang="en-US" altLang="ja-JP" sz="1100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00</a:t>
                      </a:r>
                      <a:endParaRPr kumimoji="1" lang="ja-JP" altLang="en-US" sz="1100" dirty="0">
                        <a:solidFill>
                          <a:srgbClr val="4D4D4D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【</a:t>
                      </a:r>
                      <a:r>
                        <a:rPr kumimoji="1" lang="ja-JP" altLang="en-US" sz="110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本番終了</a:t>
                      </a:r>
                      <a:r>
                        <a:rPr kumimoji="1" lang="en-US" altLang="ja-JP" sz="1100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】</a:t>
                      </a:r>
                      <a:endParaRPr kumimoji="1" lang="ja-JP" altLang="en-US" sz="1100" dirty="0">
                        <a:solidFill>
                          <a:srgbClr val="4D4D4D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213118"/>
                  </a:ext>
                </a:extLst>
              </a:tr>
              <a:tr h="3886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21</a:t>
                      </a:r>
                      <a:r>
                        <a:rPr kumimoji="1" lang="ja-JP" altLang="en-US" sz="110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：</a:t>
                      </a:r>
                      <a:r>
                        <a:rPr kumimoji="1" lang="en-US" altLang="ja-JP" sz="1100" dirty="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00</a:t>
                      </a:r>
                      <a:endParaRPr kumimoji="1" lang="ja-JP" altLang="en-US" sz="1100" dirty="0">
                        <a:solidFill>
                          <a:srgbClr val="4D4D4D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>
                          <a:solidFill>
                            <a:srgbClr val="4D4D4D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撤去完了</a:t>
                      </a:r>
                      <a:endParaRPr kumimoji="1" lang="ja-JP" altLang="en-US" sz="1100" dirty="0">
                        <a:solidFill>
                          <a:srgbClr val="4D4D4D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59864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0DEF0AE7-4763-C118-C468-2A266F1B79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092300"/>
              </p:ext>
            </p:extLst>
          </p:nvPr>
        </p:nvGraphicFramePr>
        <p:xfrm>
          <a:off x="433016" y="1024364"/>
          <a:ext cx="9039965" cy="17120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654">
                  <a:extLst>
                    <a:ext uri="{9D8B030D-6E8A-4147-A177-3AD203B41FA5}">
                      <a16:colId xmlns:a16="http://schemas.microsoft.com/office/drawing/2014/main" val="2201986960"/>
                    </a:ext>
                  </a:extLst>
                </a:gridCol>
                <a:gridCol w="4566777">
                  <a:extLst>
                    <a:ext uri="{9D8B030D-6E8A-4147-A177-3AD203B41FA5}">
                      <a16:colId xmlns:a16="http://schemas.microsoft.com/office/drawing/2014/main" val="1391671657"/>
                    </a:ext>
                  </a:extLst>
                </a:gridCol>
                <a:gridCol w="3444534">
                  <a:extLst>
                    <a:ext uri="{9D8B030D-6E8A-4147-A177-3AD203B41FA5}">
                      <a16:colId xmlns:a16="http://schemas.microsoft.com/office/drawing/2014/main" val="3973604117"/>
                    </a:ext>
                  </a:extLst>
                </a:gridCol>
              </a:tblGrid>
              <a:tr h="4280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rgbClr val="4D4D4D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200" b="1">
                          <a:solidFill>
                            <a:srgbClr val="4D4D4D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1" dirty="0">
                          <a:solidFill>
                            <a:srgbClr val="4D4D4D"/>
                          </a:solidFill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200" b="1">
                          <a:solidFill>
                            <a:srgbClr val="4D4D4D"/>
                          </a:solidFill>
                          <a:latin typeface="+mn-ea"/>
                          <a:ea typeface="+mn-ea"/>
                        </a:rPr>
                        <a:t>日</a:t>
                      </a:r>
                      <a:endParaRPr kumimoji="1" lang="ja-JP" altLang="en-US" sz="1200" b="1" dirty="0">
                        <a:solidFill>
                          <a:srgbClr val="4D4D4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>
                          <a:solidFill>
                            <a:srgbClr val="4D4D4D"/>
                          </a:solidFill>
                          <a:latin typeface="+mn-ea"/>
                          <a:ea typeface="+mn-ea"/>
                        </a:rPr>
                        <a:t>スケジュール</a:t>
                      </a:r>
                      <a:endParaRPr kumimoji="1" lang="ja-JP" altLang="en-US" sz="1200" b="1" dirty="0">
                        <a:solidFill>
                          <a:srgbClr val="4D4D4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チェック項目</a:t>
                      </a:r>
                      <a:endParaRPr kumimoji="1" lang="ja-JP" altLang="en-US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893394"/>
                  </a:ext>
                </a:extLst>
              </a:tr>
              <a:tr h="4280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4D4D4D"/>
                          </a:solidFill>
                          <a:latin typeface="+mn-ea"/>
                          <a:ea typeface="+mn-ea"/>
                        </a:rPr>
                        <a:t>8</a:t>
                      </a:r>
                      <a:r>
                        <a:rPr kumimoji="1" lang="ja-JP" altLang="en-US" sz="1200">
                          <a:solidFill>
                            <a:srgbClr val="4D4D4D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dirty="0">
                          <a:solidFill>
                            <a:srgbClr val="4D4D4D"/>
                          </a:solidFill>
                          <a:latin typeface="+mn-ea"/>
                          <a:ea typeface="+mn-ea"/>
                        </a:rPr>
                        <a:t>00</a:t>
                      </a:r>
                      <a:endParaRPr kumimoji="1" lang="ja-JP" altLang="en-US" sz="1200" dirty="0">
                        <a:solidFill>
                          <a:srgbClr val="4D4D4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>
                          <a:solidFill>
                            <a:srgbClr val="4D4D4D"/>
                          </a:solidFill>
                          <a:latin typeface="+mn-ea"/>
                          <a:ea typeface="+mn-ea"/>
                        </a:rPr>
                        <a:t>搬入･設営開始</a:t>
                      </a:r>
                      <a:endParaRPr kumimoji="1" lang="ja-JP" altLang="en-US" sz="1200" dirty="0">
                        <a:solidFill>
                          <a:srgbClr val="4D4D4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solidFill>
                          <a:srgbClr val="4D4D4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12032"/>
                  </a:ext>
                </a:extLst>
              </a:tr>
              <a:tr h="4280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4D4D4D"/>
                          </a:solidFill>
                          <a:latin typeface="+mn-ea"/>
                          <a:ea typeface="+mn-ea"/>
                        </a:rPr>
                        <a:t>14</a:t>
                      </a:r>
                      <a:r>
                        <a:rPr kumimoji="1" lang="ja-JP" altLang="en-US" sz="1200">
                          <a:solidFill>
                            <a:srgbClr val="4D4D4D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dirty="0">
                          <a:solidFill>
                            <a:srgbClr val="4D4D4D"/>
                          </a:solidFill>
                          <a:latin typeface="+mn-ea"/>
                          <a:ea typeface="+mn-ea"/>
                        </a:rPr>
                        <a:t>00</a:t>
                      </a:r>
                      <a:endParaRPr kumimoji="1" lang="ja-JP" altLang="en-US" sz="1200" dirty="0">
                        <a:solidFill>
                          <a:srgbClr val="4D4D4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>
                          <a:solidFill>
                            <a:srgbClr val="4D4D4D"/>
                          </a:solidFill>
                          <a:latin typeface="+mn-ea"/>
                          <a:ea typeface="+mn-ea"/>
                        </a:rPr>
                        <a:t>リハーサル</a:t>
                      </a:r>
                      <a:endParaRPr kumimoji="1" lang="ja-JP" altLang="en-US" sz="1200" dirty="0">
                        <a:solidFill>
                          <a:srgbClr val="4D4D4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solidFill>
                          <a:srgbClr val="4D4D4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253217"/>
                  </a:ext>
                </a:extLst>
              </a:tr>
              <a:tr h="4280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4D4D4D"/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200">
                          <a:solidFill>
                            <a:srgbClr val="4D4D4D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dirty="0">
                          <a:solidFill>
                            <a:srgbClr val="4D4D4D"/>
                          </a:solidFill>
                          <a:latin typeface="+mn-ea"/>
                          <a:ea typeface="+mn-ea"/>
                        </a:rPr>
                        <a:t>00</a:t>
                      </a:r>
                      <a:endParaRPr kumimoji="1" lang="ja-JP" altLang="en-US" sz="1200" dirty="0">
                        <a:solidFill>
                          <a:srgbClr val="4D4D4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>
                          <a:solidFill>
                            <a:srgbClr val="4D4D4D"/>
                          </a:solidFill>
                          <a:latin typeface="+mn-ea"/>
                          <a:ea typeface="+mn-ea"/>
                        </a:rPr>
                        <a:t>終了</a:t>
                      </a:r>
                      <a:endParaRPr kumimoji="1" lang="ja-JP" altLang="en-US" sz="1200" dirty="0">
                        <a:solidFill>
                          <a:srgbClr val="4D4D4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solidFill>
                          <a:srgbClr val="4D4D4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378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235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2806A4F-1DBA-842E-62A1-EEB0C111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334-9335-6F4B-9FDD-5FFF8A178C07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03ADD9-D9CA-6D45-437F-F5C8CD7E1A8E}"/>
              </a:ext>
            </a:extLst>
          </p:cNvPr>
          <p:cNvSpPr txBox="1"/>
          <p:nvPr/>
        </p:nvSpPr>
        <p:spPr>
          <a:xfrm>
            <a:off x="3821936" y="208123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準備リスト（配信）</a:t>
            </a:r>
            <a:endParaRPr kumimoji="1" lang="en-US" altLang="ja-JP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809FDD6A-A238-11F8-35EE-6D46FE0EE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01965"/>
              </p:ext>
            </p:extLst>
          </p:nvPr>
        </p:nvGraphicFramePr>
        <p:xfrm>
          <a:off x="1009650" y="1158522"/>
          <a:ext cx="7886700" cy="14478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33008461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1053013868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92315545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93907467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algn="ctr" fontAlgn="ctr"/>
                      <a:r>
                        <a:rPr lang="en" sz="1000" u="none" strike="noStrike" dirty="0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zoom</a:t>
                      </a:r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準備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クライアント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LEAD</a:t>
                      </a:r>
                      <a:endParaRPr lang="en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備考欄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extLst>
                  <a:ext uri="{0D108BD9-81ED-4DB2-BD59-A6C34878D82A}">
                    <a16:rowId xmlns:a16="http://schemas.microsoft.com/office/drawing/2014/main" val="199571094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l" fontAlgn="ctr"/>
                      <a:r>
                        <a:rPr lang="en" sz="1000" u="none" strike="noStrike" dirty="0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zoom</a:t>
                      </a:r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ホストアカウント作成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●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extLst>
                  <a:ext uri="{0D108BD9-81ED-4DB2-BD59-A6C34878D82A}">
                    <a16:rowId xmlns:a16="http://schemas.microsoft.com/office/drawing/2014/main" val="159989637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l" fontAlgn="ctr"/>
                      <a:r>
                        <a:rPr lang="en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zoom</a:t>
                      </a:r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会議作成･管理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●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extLst>
                  <a:ext uri="{0D108BD9-81ED-4DB2-BD59-A6C34878D82A}">
                    <a16:rowId xmlns:a16="http://schemas.microsoft.com/office/drawing/2014/main" val="145631891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l" fontAlgn="ctr"/>
                      <a:r>
                        <a:rPr lang="en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zoom</a:t>
                      </a:r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共同ホストアカウント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●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extLst>
                  <a:ext uri="{0D108BD9-81ED-4DB2-BD59-A6C34878D82A}">
                    <a16:rowId xmlns:a16="http://schemas.microsoft.com/office/drawing/2014/main" val="3872952318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l" fontAlgn="ctr"/>
                      <a:r>
                        <a:rPr lang="en" sz="1000" u="none" strike="noStrike" dirty="0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zoom</a:t>
                      </a:r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視聴確認用アカウント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●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extLst>
                  <a:ext uri="{0D108BD9-81ED-4DB2-BD59-A6C34878D82A}">
                    <a16:rowId xmlns:a16="http://schemas.microsoft.com/office/drawing/2014/main" val="402025557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extLst>
                  <a:ext uri="{0D108BD9-81ED-4DB2-BD59-A6C34878D82A}">
                    <a16:rowId xmlns:a16="http://schemas.microsoft.com/office/drawing/2014/main" val="3954878583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74A5C36E-2758-A1A9-C375-07B7A21ED8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931301"/>
              </p:ext>
            </p:extLst>
          </p:nvPr>
        </p:nvGraphicFramePr>
        <p:xfrm>
          <a:off x="1009650" y="2871300"/>
          <a:ext cx="7886700" cy="7239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1598329586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168699178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96065344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620949498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algn="ctr" fontAlgn="ctr"/>
                      <a:r>
                        <a:rPr lang="en" sz="1000" u="none" strike="noStrike" dirty="0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zoom</a:t>
                      </a:r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本番操作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クライアント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LEAD</a:t>
                      </a:r>
                      <a:endParaRPr lang="en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備考欄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extLst>
                  <a:ext uri="{0D108BD9-81ED-4DB2-BD59-A6C34878D82A}">
                    <a16:rowId xmlns:a16="http://schemas.microsoft.com/office/drawing/2014/main" val="1674519489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質疑応答時のスポットライト切り替え作業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FF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extLst>
                  <a:ext uri="{0D108BD9-81ED-4DB2-BD59-A6C34878D82A}">
                    <a16:rowId xmlns:a16="http://schemas.microsoft.com/office/drawing/2014/main" val="2765160069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ブレイクアウトルームの設定･割振など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extLst>
                  <a:ext uri="{0D108BD9-81ED-4DB2-BD59-A6C34878D82A}">
                    <a16:rowId xmlns:a16="http://schemas.microsoft.com/office/drawing/2014/main" val="2786354660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9D4B59C8-AEF2-46FA-3D2F-B7B34F8F7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834365"/>
              </p:ext>
            </p:extLst>
          </p:nvPr>
        </p:nvGraphicFramePr>
        <p:xfrm>
          <a:off x="1009650" y="3894979"/>
          <a:ext cx="7886700" cy="19304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3197397093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1977177588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33890198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005280490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algn="ctr" fontAlgn="ctr"/>
                      <a:r>
                        <a:rPr lang="en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PC</a:t>
                      </a:r>
                      <a:endParaRPr lang="en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クライアント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LEAD</a:t>
                      </a:r>
                      <a:endParaRPr lang="en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備考欄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extLst>
                  <a:ext uri="{0D108BD9-81ED-4DB2-BD59-A6C34878D82A}">
                    <a16:rowId xmlns:a16="http://schemas.microsoft.com/office/drawing/2014/main" val="26225695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配信用（共同ホスト）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</a:t>
                      </a:r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台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extLst>
                  <a:ext uri="{0D108BD9-81ED-4DB2-BD59-A6C34878D82A}">
                    <a16:rowId xmlns:a16="http://schemas.microsoft.com/office/drawing/2014/main" val="3801305959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ホスト用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</a:t>
                      </a:r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台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extLst>
                  <a:ext uri="{0D108BD9-81ED-4DB2-BD59-A6C34878D82A}">
                    <a16:rowId xmlns:a16="http://schemas.microsoft.com/office/drawing/2014/main" val="1241567295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進行</a:t>
                      </a:r>
                      <a:r>
                        <a:rPr lang="en" sz="1000" u="none" strike="noStrike" dirty="0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PPT</a:t>
                      </a:r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用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</a:t>
                      </a:r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台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extLst>
                  <a:ext uri="{0D108BD9-81ED-4DB2-BD59-A6C34878D82A}">
                    <a16:rowId xmlns:a16="http://schemas.microsoft.com/office/drawing/2014/main" val="365124161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視聴確認用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</a:t>
                      </a:r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台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extLst>
                  <a:ext uri="{0D108BD9-81ED-4DB2-BD59-A6C34878D82A}">
                    <a16:rowId xmlns:a16="http://schemas.microsoft.com/office/drawing/2014/main" val="3695042897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講演者用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</a:t>
                      </a:r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台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extLst>
                  <a:ext uri="{0D108BD9-81ED-4DB2-BD59-A6C34878D82A}">
                    <a16:rowId xmlns:a16="http://schemas.microsoft.com/office/drawing/2014/main" val="2088412868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司会用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extLst>
                  <a:ext uri="{0D108BD9-81ED-4DB2-BD59-A6C34878D82A}">
                    <a16:rowId xmlns:a16="http://schemas.microsoft.com/office/drawing/2014/main" val="3898255779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事務局用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</a:t>
                      </a:r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台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9525" marT="9525" marB="0" anchor="ctr"/>
                </a:tc>
                <a:extLst>
                  <a:ext uri="{0D108BD9-81ED-4DB2-BD59-A6C34878D82A}">
                    <a16:rowId xmlns:a16="http://schemas.microsoft.com/office/drawing/2014/main" val="716427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333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2806A4F-1DBA-842E-62A1-EEB0C111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334-9335-6F4B-9FDD-5FFF8A178C07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03ADD9-D9CA-6D45-437F-F5C8CD7E1A8E}"/>
              </a:ext>
            </a:extLst>
          </p:cNvPr>
          <p:cNvSpPr txBox="1"/>
          <p:nvPr/>
        </p:nvSpPr>
        <p:spPr>
          <a:xfrm>
            <a:off x="4283601" y="20812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システム図</a:t>
            </a:r>
            <a:endParaRPr kumimoji="1" lang="en-US" altLang="ja-JP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" name="図 1" descr="シャツ が含まれている画像&#10;&#10;自動的に生成された説明">
            <a:extLst>
              <a:ext uri="{FF2B5EF4-FFF2-40B4-BE49-F238E27FC236}">
                <a16:creationId xmlns:a16="http://schemas.microsoft.com/office/drawing/2014/main" id="{C84DBBF6-976A-FB8F-467F-9057E1631A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6995" y="3619938"/>
            <a:ext cx="335981" cy="362161"/>
          </a:xfrm>
          <a:prstGeom prst="rect">
            <a:avLst/>
          </a:prstGeom>
        </p:spPr>
      </p:pic>
      <p:pic>
        <p:nvPicPr>
          <p:cNvPr id="3" name="図 2" descr="シャツ が含まれている画像&#10;&#10;自動的に生成された説明">
            <a:extLst>
              <a:ext uri="{FF2B5EF4-FFF2-40B4-BE49-F238E27FC236}">
                <a16:creationId xmlns:a16="http://schemas.microsoft.com/office/drawing/2014/main" id="{7B48E6FE-500E-730D-6EBF-ECB6CDFD6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723" y="3617284"/>
            <a:ext cx="335981" cy="362161"/>
          </a:xfrm>
          <a:prstGeom prst="rect">
            <a:avLst/>
          </a:prstGeom>
        </p:spPr>
      </p:pic>
      <p:pic>
        <p:nvPicPr>
          <p:cNvPr id="6" name="図 5" descr="楽器, 回路 が含まれている画像&#10;&#10;自動的に生成された説明">
            <a:extLst>
              <a:ext uri="{FF2B5EF4-FFF2-40B4-BE49-F238E27FC236}">
                <a16:creationId xmlns:a16="http://schemas.microsoft.com/office/drawing/2014/main" id="{30ABAE44-64BD-32AC-12E1-4A2DD7DFD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1784" y="5533006"/>
            <a:ext cx="796996" cy="618078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A29F2A8-F34F-DC35-2A10-CBEF74EAC059}"/>
              </a:ext>
            </a:extLst>
          </p:cNvPr>
          <p:cNvSpPr txBox="1"/>
          <p:nvPr/>
        </p:nvSpPr>
        <p:spPr>
          <a:xfrm>
            <a:off x="3881950" y="2443398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>
                <a:latin typeface="MS Gothic" panose="020B0609070205080204" pitchFamily="49" charset="-128"/>
                <a:ea typeface="MS Gothic" panose="020B0609070205080204" pitchFamily="49" charset="-128"/>
              </a:rPr>
              <a:t>マイク</a:t>
            </a:r>
            <a:endParaRPr kumimoji="1" lang="en-US" altLang="ja-JP" sz="8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pic>
        <p:nvPicPr>
          <p:cNvPr id="8" name="図 7" descr="マイクの前に立っている&#10;&#10;中程度の精度で自動的に生成された説明">
            <a:extLst>
              <a:ext uri="{FF2B5EF4-FFF2-40B4-BE49-F238E27FC236}">
                <a16:creationId xmlns:a16="http://schemas.microsoft.com/office/drawing/2014/main" id="{9AA78045-F0E3-FA61-E887-A606480FE4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451098">
            <a:off x="2921929" y="3672805"/>
            <a:ext cx="284311" cy="32038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5199067-60DE-5578-F6F9-68248FD91847}"/>
              </a:ext>
            </a:extLst>
          </p:cNvPr>
          <p:cNvSpPr txBox="1"/>
          <p:nvPr/>
        </p:nvSpPr>
        <p:spPr>
          <a:xfrm>
            <a:off x="2786567" y="3921950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>
                <a:latin typeface="MS Gothic" panose="020B0609070205080204" pitchFamily="49" charset="-128"/>
                <a:ea typeface="MS Gothic" panose="020B0609070205080204" pitchFamily="49" charset="-128"/>
              </a:rPr>
              <a:t>マイク</a:t>
            </a:r>
            <a:endParaRPr kumimoji="1" lang="en-US" altLang="ja-JP" sz="8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213C282-335C-B02A-5660-9ABB80870A13}"/>
              </a:ext>
            </a:extLst>
          </p:cNvPr>
          <p:cNvSpPr txBox="1"/>
          <p:nvPr/>
        </p:nvSpPr>
        <p:spPr>
          <a:xfrm>
            <a:off x="2621169" y="6145263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>
                <a:latin typeface="MS Gothic" panose="020B0609070205080204" pitchFamily="49" charset="-128"/>
                <a:ea typeface="MS Gothic" panose="020B0609070205080204" pitchFamily="49" charset="-128"/>
              </a:rPr>
              <a:t>ミキサー</a:t>
            </a:r>
            <a:endParaRPr kumimoji="1" lang="en-US" altLang="ja-JP" sz="8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41692288-F91F-D4BF-2855-9E32598D08CA}"/>
              </a:ext>
            </a:extLst>
          </p:cNvPr>
          <p:cNvCxnSpPr>
            <a:cxnSpLocks/>
          </p:cNvCxnSpPr>
          <p:nvPr/>
        </p:nvCxnSpPr>
        <p:spPr>
          <a:xfrm flipV="1">
            <a:off x="5665109" y="1367999"/>
            <a:ext cx="0" cy="914435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96A71BE-4133-7670-1B75-7062184F784A}"/>
              </a:ext>
            </a:extLst>
          </p:cNvPr>
          <p:cNvSpPr txBox="1"/>
          <p:nvPr/>
        </p:nvSpPr>
        <p:spPr>
          <a:xfrm>
            <a:off x="4814855" y="4759278"/>
            <a:ext cx="6976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>
                <a:latin typeface="MS Gothic" panose="020B0609070205080204" pitchFamily="49" charset="-128"/>
                <a:ea typeface="MS Gothic" panose="020B0609070205080204" pitchFamily="49" charset="-128"/>
              </a:rPr>
              <a:t>スピーカー</a:t>
            </a:r>
            <a:endParaRPr kumimoji="1" lang="en-US" altLang="ja-JP" sz="8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D8A59BC-E88E-D55D-6912-E75A9751551E}"/>
              </a:ext>
            </a:extLst>
          </p:cNvPr>
          <p:cNvSpPr/>
          <p:nvPr/>
        </p:nvSpPr>
        <p:spPr>
          <a:xfrm>
            <a:off x="2303896" y="5291652"/>
            <a:ext cx="5053181" cy="1206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FCD17BDE-EAEE-85BE-5CD0-F4EE8D0D40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2341" y="2065296"/>
            <a:ext cx="478589" cy="478589"/>
          </a:xfrm>
          <a:prstGeom prst="rect">
            <a:avLst/>
          </a:prstGeom>
        </p:spPr>
      </p:pic>
      <p:pic>
        <p:nvPicPr>
          <p:cNvPr id="15" name="図 14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5B02DB15-2010-3ECE-9F42-ADF412214A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1515" y="2006011"/>
            <a:ext cx="367966" cy="48170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30AAB789-9D1A-49F7-2020-A0BB41BDA8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02675" y="1445796"/>
            <a:ext cx="586559" cy="436906"/>
          </a:xfrm>
          <a:prstGeom prst="rect">
            <a:avLst/>
          </a:prstGeom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E9FAC5C-9346-79BA-FCB7-66CAEBC6D5F0}"/>
              </a:ext>
            </a:extLst>
          </p:cNvPr>
          <p:cNvSpPr/>
          <p:nvPr/>
        </p:nvSpPr>
        <p:spPr>
          <a:xfrm>
            <a:off x="3310736" y="1049761"/>
            <a:ext cx="2820984" cy="276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スクリーン</a:t>
            </a: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4ACD090D-21E7-491C-7B11-6BECF0A3A4AC}"/>
              </a:ext>
            </a:extLst>
          </p:cNvPr>
          <p:cNvCxnSpPr>
            <a:cxnSpLocks/>
          </p:cNvCxnSpPr>
          <p:nvPr/>
        </p:nvCxnSpPr>
        <p:spPr>
          <a:xfrm flipH="1">
            <a:off x="5665109" y="2280242"/>
            <a:ext cx="64556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23ECB28-9AFA-96B4-D47A-A31A994FAC66}"/>
              </a:ext>
            </a:extLst>
          </p:cNvPr>
          <p:cNvSpPr/>
          <p:nvPr/>
        </p:nvSpPr>
        <p:spPr>
          <a:xfrm>
            <a:off x="3348780" y="3190778"/>
            <a:ext cx="569387" cy="4129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91A5DCEE-88BF-E9E6-CB21-293409C4493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72182" y="2105882"/>
            <a:ext cx="322399" cy="353103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1B02C29-793F-AC34-BF3F-0B7D2BC671FB}"/>
              </a:ext>
            </a:extLst>
          </p:cNvPr>
          <p:cNvSpPr txBox="1"/>
          <p:nvPr/>
        </p:nvSpPr>
        <p:spPr>
          <a:xfrm>
            <a:off x="4410301" y="2439072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>
                <a:latin typeface="MS Gothic" panose="020B0609070205080204" pitchFamily="49" charset="-128"/>
                <a:ea typeface="MS Gothic" panose="020B0609070205080204" pitchFamily="49" charset="-128"/>
              </a:rPr>
              <a:t>演台</a:t>
            </a:r>
            <a:endParaRPr kumimoji="1" lang="en-US" altLang="ja-JP" sz="8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9403CB9-A974-4E77-58EF-09D2D5DFD281}"/>
              </a:ext>
            </a:extLst>
          </p:cNvPr>
          <p:cNvSpPr txBox="1"/>
          <p:nvPr/>
        </p:nvSpPr>
        <p:spPr>
          <a:xfrm>
            <a:off x="4809744" y="2436878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>
                <a:latin typeface="MS Gothic" panose="020B0609070205080204" pitchFamily="49" charset="-128"/>
                <a:ea typeface="MS Gothic" panose="020B0609070205080204" pitchFamily="49" charset="-128"/>
              </a:rPr>
              <a:t>発表者</a:t>
            </a:r>
            <a:r>
              <a:rPr kumimoji="1" lang="en-US" altLang="ja-JP" sz="800" dirty="0">
                <a:latin typeface="MS Gothic" panose="020B0609070205080204" pitchFamily="49" charset="-128"/>
                <a:ea typeface="MS Gothic" panose="020B0609070205080204" pitchFamily="49" charset="-128"/>
              </a:rPr>
              <a:t>PC</a:t>
            </a:r>
          </a:p>
        </p:txBody>
      </p:sp>
      <p:pic>
        <p:nvPicPr>
          <p:cNvPr id="23" name="図 22" descr="アイコン&#10;&#10;自動的に生成された説明">
            <a:extLst>
              <a:ext uri="{FF2B5EF4-FFF2-40B4-BE49-F238E27FC236}">
                <a16:creationId xmlns:a16="http://schemas.microsoft.com/office/drawing/2014/main" id="{8CE2F45E-F548-3070-8BF7-D25BFAA7F1A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63134" y="1780236"/>
            <a:ext cx="420764" cy="259690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89D91CE-9D15-E196-D3AA-960F26CA0595}"/>
              </a:ext>
            </a:extLst>
          </p:cNvPr>
          <p:cNvSpPr txBox="1"/>
          <p:nvPr/>
        </p:nvSpPr>
        <p:spPr>
          <a:xfrm>
            <a:off x="5881753" y="1777308"/>
            <a:ext cx="9028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>
                <a:latin typeface="MS Gothic" panose="020B0609070205080204" pitchFamily="49" charset="-128"/>
                <a:ea typeface="MS Gothic" panose="020B0609070205080204" pitchFamily="49" charset="-128"/>
              </a:rPr>
              <a:t>プロジェクター</a:t>
            </a:r>
            <a:endParaRPr kumimoji="1" lang="en-US" altLang="ja-JP" sz="8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BAFEE6AA-9187-2ADB-948D-5530D38862F3}"/>
              </a:ext>
            </a:extLst>
          </p:cNvPr>
          <p:cNvCxnSpPr>
            <a:cxnSpLocks/>
          </p:cNvCxnSpPr>
          <p:nvPr/>
        </p:nvCxnSpPr>
        <p:spPr>
          <a:xfrm>
            <a:off x="2739497" y="2339277"/>
            <a:ext cx="11237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B08DD6CE-3962-36B0-0FED-A84F87C95ED8}"/>
              </a:ext>
            </a:extLst>
          </p:cNvPr>
          <p:cNvCxnSpPr>
            <a:cxnSpLocks/>
          </p:cNvCxnSpPr>
          <p:nvPr/>
        </p:nvCxnSpPr>
        <p:spPr>
          <a:xfrm>
            <a:off x="2739496" y="2342864"/>
            <a:ext cx="0" cy="3186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D3C9EBE0-1958-E01F-68CB-C2C94F7431DD}"/>
              </a:ext>
            </a:extLst>
          </p:cNvPr>
          <p:cNvCxnSpPr>
            <a:cxnSpLocks/>
          </p:cNvCxnSpPr>
          <p:nvPr/>
        </p:nvCxnSpPr>
        <p:spPr>
          <a:xfrm>
            <a:off x="3024190" y="4223716"/>
            <a:ext cx="0" cy="1305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B8B4AF7E-6DA2-E7D5-55AA-1BF0537590F5}"/>
              </a:ext>
            </a:extLst>
          </p:cNvPr>
          <p:cNvSpPr/>
          <p:nvPr/>
        </p:nvSpPr>
        <p:spPr>
          <a:xfrm>
            <a:off x="6186341" y="3138390"/>
            <a:ext cx="1332721" cy="1012576"/>
          </a:xfrm>
          <a:prstGeom prst="roundRect">
            <a:avLst/>
          </a:prstGeom>
          <a:noFill/>
          <a:ln w="539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/>
          </a:p>
        </p:txBody>
      </p:sp>
      <p:pic>
        <p:nvPicPr>
          <p:cNvPr id="29" name="図 28" descr="シャツ が含まれている画像&#10;&#10;自動的に生成された説明">
            <a:extLst>
              <a:ext uri="{FF2B5EF4-FFF2-40B4-BE49-F238E27FC236}">
                <a16:creationId xmlns:a16="http://schemas.microsoft.com/office/drawing/2014/main" id="{7EB6DBA7-59D1-130F-8161-9127F6F45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7005" y="3521025"/>
            <a:ext cx="335981" cy="362161"/>
          </a:xfrm>
          <a:prstGeom prst="rect">
            <a:avLst/>
          </a:prstGeom>
        </p:spPr>
      </p:pic>
      <p:pic>
        <p:nvPicPr>
          <p:cNvPr id="30" name="図 29" descr="アイコン&#10;&#10;自動的に生成された説明">
            <a:extLst>
              <a:ext uri="{FF2B5EF4-FFF2-40B4-BE49-F238E27FC236}">
                <a16:creationId xmlns:a16="http://schemas.microsoft.com/office/drawing/2014/main" id="{7AC7BF64-3082-E96A-EB0D-A6C6317EA5C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41720" y="4584585"/>
            <a:ext cx="385761" cy="553914"/>
          </a:xfrm>
          <a:prstGeom prst="rect">
            <a:avLst/>
          </a:prstGeom>
        </p:spPr>
      </p:pic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243662F4-A69F-424E-C61E-AA7039648DE2}"/>
              </a:ext>
            </a:extLst>
          </p:cNvPr>
          <p:cNvCxnSpPr>
            <a:cxnSpLocks/>
          </p:cNvCxnSpPr>
          <p:nvPr/>
        </p:nvCxnSpPr>
        <p:spPr>
          <a:xfrm>
            <a:off x="3294144" y="4835680"/>
            <a:ext cx="1025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328C6C3F-2E72-7E27-4AB7-BC54B8BD545D}"/>
              </a:ext>
            </a:extLst>
          </p:cNvPr>
          <p:cNvCxnSpPr>
            <a:cxnSpLocks/>
          </p:cNvCxnSpPr>
          <p:nvPr/>
        </p:nvCxnSpPr>
        <p:spPr>
          <a:xfrm>
            <a:off x="3294144" y="4837271"/>
            <a:ext cx="0" cy="6921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図 32">
            <a:extLst>
              <a:ext uri="{FF2B5EF4-FFF2-40B4-BE49-F238E27FC236}">
                <a16:creationId xmlns:a16="http://schemas.microsoft.com/office/drawing/2014/main" id="{794204F0-A4FB-BA20-E9B1-D46D2A9A1A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3891" y="3219113"/>
            <a:ext cx="356999" cy="356999"/>
          </a:xfrm>
          <a:prstGeom prst="rect">
            <a:avLst/>
          </a:prstGeom>
        </p:spPr>
      </p:pic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87E95B6-0623-6D21-B9C2-E91559446366}"/>
              </a:ext>
            </a:extLst>
          </p:cNvPr>
          <p:cNvSpPr/>
          <p:nvPr/>
        </p:nvSpPr>
        <p:spPr>
          <a:xfrm>
            <a:off x="4003848" y="3185000"/>
            <a:ext cx="569387" cy="4129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36E0DBBE-1165-FB5C-9707-28E0122D76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8959" y="3213335"/>
            <a:ext cx="356999" cy="356999"/>
          </a:xfrm>
          <a:prstGeom prst="rect">
            <a:avLst/>
          </a:prstGeom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F8B594E3-7928-EE7E-678B-6BC5FDCD3DAE}"/>
              </a:ext>
            </a:extLst>
          </p:cNvPr>
          <p:cNvSpPr/>
          <p:nvPr/>
        </p:nvSpPr>
        <p:spPr>
          <a:xfrm>
            <a:off x="4658916" y="3187331"/>
            <a:ext cx="569387" cy="4129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A90CE85D-5F52-AC31-1A73-1CF16857E4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4027" y="3215666"/>
            <a:ext cx="356999" cy="356999"/>
          </a:xfrm>
          <a:prstGeom prst="rect">
            <a:avLst/>
          </a:prstGeom>
        </p:spPr>
      </p:pic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28DA969F-6CC4-A5BF-0D5B-045CD56957AB}"/>
              </a:ext>
            </a:extLst>
          </p:cNvPr>
          <p:cNvSpPr/>
          <p:nvPr/>
        </p:nvSpPr>
        <p:spPr>
          <a:xfrm>
            <a:off x="5313984" y="3180612"/>
            <a:ext cx="569387" cy="4129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87634721-EFF6-EB96-BE6F-3019B5D73B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9095" y="3208947"/>
            <a:ext cx="356999" cy="356999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7E0A8EDB-14B9-FD47-CF66-61D1DDBEE1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5280" y="3172663"/>
            <a:ext cx="356999" cy="356999"/>
          </a:xfrm>
          <a:prstGeom prst="rect">
            <a:avLst/>
          </a:prstGeom>
        </p:spPr>
      </p:pic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7240B3B-8A02-C33E-47CF-EECB5F668A5D}"/>
              </a:ext>
            </a:extLst>
          </p:cNvPr>
          <p:cNvSpPr txBox="1"/>
          <p:nvPr/>
        </p:nvSpPr>
        <p:spPr>
          <a:xfrm>
            <a:off x="6447923" y="3894511"/>
            <a:ext cx="8002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>
                <a:latin typeface="MS Gothic" panose="020B0609070205080204" pitchFamily="49" charset="-128"/>
                <a:ea typeface="MS Gothic" panose="020B0609070205080204" pitchFamily="49" charset="-128"/>
              </a:rPr>
              <a:t>リモート参加</a:t>
            </a:r>
            <a:endParaRPr kumimoji="1" lang="en-US" altLang="ja-JP" sz="8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07193C99-2B5B-BFB2-FEE4-031DD170B6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4160" y="5573920"/>
            <a:ext cx="536250" cy="536250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24B389D0-C8AF-5269-8AD2-E022CA3F09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5280" y="5571858"/>
            <a:ext cx="536250" cy="536250"/>
          </a:xfrm>
          <a:prstGeom prst="rect">
            <a:avLst/>
          </a:prstGeom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F64837C-FFC1-ACB8-E200-3EF50E5C36D9}"/>
              </a:ext>
            </a:extLst>
          </p:cNvPr>
          <p:cNvSpPr txBox="1"/>
          <p:nvPr/>
        </p:nvSpPr>
        <p:spPr>
          <a:xfrm>
            <a:off x="4465218" y="6008943"/>
            <a:ext cx="9028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>
                <a:latin typeface="MS Gothic" panose="020B0609070205080204" pitchFamily="49" charset="-128"/>
                <a:ea typeface="MS Gothic" panose="020B0609070205080204" pitchFamily="49" charset="-128"/>
              </a:rPr>
              <a:t>リモート音声用</a:t>
            </a:r>
            <a:endParaRPr kumimoji="1" lang="en-US" altLang="ja-JP" sz="8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1EA36197-D40F-FB4D-EA94-43E605898338}"/>
              </a:ext>
            </a:extLst>
          </p:cNvPr>
          <p:cNvSpPr txBox="1"/>
          <p:nvPr/>
        </p:nvSpPr>
        <p:spPr>
          <a:xfrm>
            <a:off x="6326207" y="5998584"/>
            <a:ext cx="7812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>
                <a:latin typeface="MS Gothic" panose="020B0609070205080204" pitchFamily="49" charset="-128"/>
                <a:ea typeface="MS Gothic" panose="020B0609070205080204" pitchFamily="49" charset="-128"/>
              </a:rPr>
              <a:t>zoom</a:t>
            </a:r>
            <a:r>
              <a:rPr kumimoji="1" lang="ja-JP" altLang="en-US" sz="800">
                <a:latin typeface="MS Gothic" panose="020B0609070205080204" pitchFamily="49" charset="-128"/>
                <a:ea typeface="MS Gothic" panose="020B0609070205080204" pitchFamily="49" charset="-128"/>
              </a:rPr>
              <a:t>ホスト</a:t>
            </a:r>
            <a:endParaRPr kumimoji="1" lang="en-US" altLang="ja-JP" sz="8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AA114B7-A0AD-5556-2704-119902B0EE31}"/>
              </a:ext>
            </a:extLst>
          </p:cNvPr>
          <p:cNvSpPr txBox="1"/>
          <p:nvPr/>
        </p:nvSpPr>
        <p:spPr>
          <a:xfrm>
            <a:off x="3062806" y="2116758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>
                <a:solidFill>
                  <a:schemeClr val="accent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音声</a:t>
            </a:r>
            <a:endParaRPr kumimoji="1" lang="en-US" altLang="ja-JP" sz="800" dirty="0">
              <a:solidFill>
                <a:schemeClr val="accent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5B795D3-E6CC-085E-0744-0B3FCDF4243E}"/>
              </a:ext>
            </a:extLst>
          </p:cNvPr>
          <p:cNvSpPr txBox="1"/>
          <p:nvPr/>
        </p:nvSpPr>
        <p:spPr>
          <a:xfrm>
            <a:off x="5788270" y="2079434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800" dirty="0">
                <a:solidFill>
                  <a:schemeClr val="accent2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HDMI</a:t>
            </a:r>
          </a:p>
        </p:txBody>
      </p:sp>
      <p:pic>
        <p:nvPicPr>
          <p:cNvPr id="48" name="図 47" descr="シャツ が含まれている画像&#10;&#10;自動的に生成された説明">
            <a:extLst>
              <a:ext uri="{FF2B5EF4-FFF2-40B4-BE49-F238E27FC236}">
                <a16:creationId xmlns:a16="http://schemas.microsoft.com/office/drawing/2014/main" id="{D47BD2A6-BC46-C138-3B05-FDC5DA581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2268" y="3521025"/>
            <a:ext cx="335981" cy="362161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31B9CB5B-2819-7B3A-A447-13E64A6360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0543" y="3172663"/>
            <a:ext cx="356999" cy="356999"/>
          </a:xfrm>
          <a:prstGeom prst="rect">
            <a:avLst/>
          </a:prstGeom>
        </p:spPr>
      </p:pic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EAF77ED-166B-1304-819A-7A8EE254D9FF}"/>
              </a:ext>
            </a:extLst>
          </p:cNvPr>
          <p:cNvSpPr txBox="1"/>
          <p:nvPr/>
        </p:nvSpPr>
        <p:spPr>
          <a:xfrm>
            <a:off x="4274965" y="3992884"/>
            <a:ext cx="6976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>
                <a:latin typeface="MS Gothic" panose="020B0609070205080204" pitchFamily="49" charset="-128"/>
                <a:ea typeface="MS Gothic" panose="020B0609070205080204" pitchFamily="49" charset="-128"/>
              </a:rPr>
              <a:t>会場参加者</a:t>
            </a:r>
            <a:endParaRPr kumimoji="1" lang="en-US" altLang="ja-JP" sz="8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ABA15BCA-6E79-EA1E-DF00-C54AB7E135E4}"/>
              </a:ext>
            </a:extLst>
          </p:cNvPr>
          <p:cNvCxnSpPr>
            <a:cxnSpLocks/>
          </p:cNvCxnSpPr>
          <p:nvPr/>
        </p:nvCxnSpPr>
        <p:spPr>
          <a:xfrm flipH="1">
            <a:off x="3453891" y="5842045"/>
            <a:ext cx="11193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70E2B81B-B7FE-5312-3D85-E121F86E719B}"/>
              </a:ext>
            </a:extLst>
          </p:cNvPr>
          <p:cNvSpPr txBox="1"/>
          <p:nvPr/>
        </p:nvSpPr>
        <p:spPr>
          <a:xfrm>
            <a:off x="3598797" y="5855213"/>
            <a:ext cx="8002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>
                <a:solidFill>
                  <a:schemeClr val="accent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リモート音声</a:t>
            </a:r>
            <a:endParaRPr kumimoji="1" lang="en-US" altLang="ja-JP" sz="800" dirty="0">
              <a:solidFill>
                <a:schemeClr val="accent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pic>
        <p:nvPicPr>
          <p:cNvPr id="53" name="図 5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53FB0AC3-F8EE-525E-45AF-0BD8ACF06F3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46581" y="1076322"/>
            <a:ext cx="314630" cy="369474"/>
          </a:xfrm>
          <a:prstGeom prst="rect">
            <a:avLst/>
          </a:prstGeom>
        </p:spPr>
      </p:pic>
      <p:pic>
        <p:nvPicPr>
          <p:cNvPr id="54" name="図 53" descr="シャツ が含まれている画像&#10;&#10;自動的に生成された説明">
            <a:extLst>
              <a:ext uri="{FF2B5EF4-FFF2-40B4-BE49-F238E27FC236}">
                <a16:creationId xmlns:a16="http://schemas.microsoft.com/office/drawing/2014/main" id="{F7DD3F83-93E8-463E-9879-364178C7C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4857" y="3620588"/>
            <a:ext cx="335981" cy="362161"/>
          </a:xfrm>
          <a:prstGeom prst="rect">
            <a:avLst/>
          </a:prstGeom>
        </p:spPr>
      </p:pic>
      <p:pic>
        <p:nvPicPr>
          <p:cNvPr id="55" name="図 54" descr="シャツ が含まれている画像&#10;&#10;自動的に生成された説明">
            <a:extLst>
              <a:ext uri="{FF2B5EF4-FFF2-40B4-BE49-F238E27FC236}">
                <a16:creationId xmlns:a16="http://schemas.microsoft.com/office/drawing/2014/main" id="{76EA3757-5E69-BE87-3664-321C81F4D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7953" y="3626470"/>
            <a:ext cx="335981" cy="362161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FEC74BB0-98E2-E2A9-5C17-7AD21D28EF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5396" y="1602243"/>
            <a:ext cx="356999" cy="356999"/>
          </a:xfrm>
          <a:prstGeom prst="rect">
            <a:avLst/>
          </a:prstGeom>
        </p:spPr>
      </p:pic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58712E63-E730-0CCD-084E-CD491D354657}"/>
              </a:ext>
            </a:extLst>
          </p:cNvPr>
          <p:cNvSpPr txBox="1"/>
          <p:nvPr/>
        </p:nvSpPr>
        <p:spPr>
          <a:xfrm>
            <a:off x="4363450" y="1804654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>
                <a:latin typeface="MS Gothic" panose="020B0609070205080204" pitchFamily="49" charset="-128"/>
                <a:ea typeface="MS Gothic" panose="020B0609070205080204" pitchFamily="49" charset="-128"/>
              </a:rPr>
              <a:t>発表者</a:t>
            </a:r>
            <a:endParaRPr kumimoji="1" lang="en-US" altLang="ja-JP" sz="8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4AE6F4FA-5F21-D106-A56F-22B361CA5FE6}"/>
              </a:ext>
            </a:extLst>
          </p:cNvPr>
          <p:cNvSpPr txBox="1"/>
          <p:nvPr/>
        </p:nvSpPr>
        <p:spPr>
          <a:xfrm>
            <a:off x="2108970" y="1433417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>
                <a:latin typeface="MS Gothic" panose="020B0609070205080204" pitchFamily="49" charset="-128"/>
                <a:ea typeface="MS Gothic" panose="020B0609070205080204" pitchFamily="49" charset="-128"/>
              </a:rPr>
              <a:t>司会</a:t>
            </a:r>
            <a:endParaRPr kumimoji="1" lang="en-US" altLang="ja-JP" sz="8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pic>
        <p:nvPicPr>
          <p:cNvPr id="59" name="図 58">
            <a:extLst>
              <a:ext uri="{FF2B5EF4-FFF2-40B4-BE49-F238E27FC236}">
                <a16:creationId xmlns:a16="http://schemas.microsoft.com/office/drawing/2014/main" id="{D4E348AE-CF82-E808-3432-C2C8A04C85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4011" y="5571858"/>
            <a:ext cx="536250" cy="536250"/>
          </a:xfrm>
          <a:prstGeom prst="rect">
            <a:avLst/>
          </a:prstGeom>
        </p:spPr>
      </p:pic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40B4A299-AA6C-A44F-D89C-96A1E59AB4B1}"/>
              </a:ext>
            </a:extLst>
          </p:cNvPr>
          <p:cNvSpPr txBox="1"/>
          <p:nvPr/>
        </p:nvSpPr>
        <p:spPr>
          <a:xfrm>
            <a:off x="5250044" y="6003981"/>
            <a:ext cx="1203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>
                <a:latin typeface="MS Gothic" panose="020B0609070205080204" pitchFamily="49" charset="-128"/>
                <a:ea typeface="MS Gothic" panose="020B0609070205080204" pitchFamily="49" charset="-128"/>
              </a:rPr>
              <a:t>共同ホスト</a:t>
            </a:r>
            <a:endParaRPr kumimoji="1" lang="en-US" altLang="ja-JP" sz="8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ctr"/>
            <a:r>
              <a:rPr kumimoji="1" lang="ja-JP" altLang="en-US" sz="800">
                <a:latin typeface="MS Gothic" panose="020B0609070205080204" pitchFamily="49" charset="-128"/>
                <a:ea typeface="MS Gothic" panose="020B0609070205080204" pitchFamily="49" charset="-128"/>
              </a:rPr>
              <a:t>（ミュートサポート）</a:t>
            </a:r>
            <a:endParaRPr kumimoji="1" lang="en-US" altLang="ja-JP" sz="8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pic>
        <p:nvPicPr>
          <p:cNvPr id="61" name="図 60">
            <a:extLst>
              <a:ext uri="{FF2B5EF4-FFF2-40B4-BE49-F238E27FC236}">
                <a16:creationId xmlns:a16="http://schemas.microsoft.com/office/drawing/2014/main" id="{8277758B-45B1-5D5C-9A07-922A798771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6233" y="2050053"/>
            <a:ext cx="478589" cy="478589"/>
          </a:xfrm>
          <a:prstGeom prst="rect">
            <a:avLst/>
          </a:prstGeom>
        </p:spPr>
      </p:pic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8B51AC7-214A-F03E-E277-49C32C1C8885}"/>
              </a:ext>
            </a:extLst>
          </p:cNvPr>
          <p:cNvSpPr txBox="1"/>
          <p:nvPr/>
        </p:nvSpPr>
        <p:spPr>
          <a:xfrm>
            <a:off x="6429298" y="2413226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800" dirty="0">
                <a:latin typeface="MS Gothic" panose="020B0609070205080204" pitchFamily="49" charset="-128"/>
                <a:ea typeface="MS Gothic" panose="020B0609070205080204" pitchFamily="49" charset="-128"/>
              </a:rPr>
              <a:t>PJ</a:t>
            </a:r>
            <a:r>
              <a:rPr kumimoji="1" lang="ja-JP" altLang="en-US" sz="800">
                <a:latin typeface="MS Gothic" panose="020B0609070205080204" pitchFamily="49" charset="-128"/>
                <a:ea typeface="MS Gothic" panose="020B0609070205080204" pitchFamily="49" charset="-128"/>
              </a:rPr>
              <a:t>用</a:t>
            </a:r>
            <a:endParaRPr kumimoji="1" lang="en-US" altLang="ja-JP" sz="8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4295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4C535A6B-3D5A-45E9-75B2-35514DAFC6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426607"/>
              </p:ext>
            </p:extLst>
          </p:nvPr>
        </p:nvGraphicFramePr>
        <p:xfrm>
          <a:off x="272960" y="962715"/>
          <a:ext cx="9387876" cy="5541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96073">
                  <a:extLst>
                    <a:ext uri="{9D8B030D-6E8A-4147-A177-3AD203B41FA5}">
                      <a16:colId xmlns:a16="http://schemas.microsoft.com/office/drawing/2014/main" val="4118586612"/>
                    </a:ext>
                  </a:extLst>
                </a:gridCol>
                <a:gridCol w="660830">
                  <a:extLst>
                    <a:ext uri="{9D8B030D-6E8A-4147-A177-3AD203B41FA5}">
                      <a16:colId xmlns:a16="http://schemas.microsoft.com/office/drawing/2014/main" val="2690542963"/>
                    </a:ext>
                  </a:extLst>
                </a:gridCol>
                <a:gridCol w="660225">
                  <a:extLst>
                    <a:ext uri="{9D8B030D-6E8A-4147-A177-3AD203B41FA5}">
                      <a16:colId xmlns:a16="http://schemas.microsoft.com/office/drawing/2014/main" val="2797131387"/>
                    </a:ext>
                  </a:extLst>
                </a:gridCol>
                <a:gridCol w="730574">
                  <a:extLst>
                    <a:ext uri="{9D8B030D-6E8A-4147-A177-3AD203B41FA5}">
                      <a16:colId xmlns:a16="http://schemas.microsoft.com/office/drawing/2014/main" val="4274171852"/>
                    </a:ext>
                  </a:extLst>
                </a:gridCol>
                <a:gridCol w="3670738">
                  <a:extLst>
                    <a:ext uri="{9D8B030D-6E8A-4147-A177-3AD203B41FA5}">
                      <a16:colId xmlns:a16="http://schemas.microsoft.com/office/drawing/2014/main" val="64162124"/>
                    </a:ext>
                  </a:extLst>
                </a:gridCol>
                <a:gridCol w="1218948">
                  <a:extLst>
                    <a:ext uri="{9D8B030D-6E8A-4147-A177-3AD203B41FA5}">
                      <a16:colId xmlns:a16="http://schemas.microsoft.com/office/drawing/2014/main" val="3029298251"/>
                    </a:ext>
                  </a:extLst>
                </a:gridCol>
                <a:gridCol w="1050488">
                  <a:extLst>
                    <a:ext uri="{9D8B030D-6E8A-4147-A177-3AD203B41FA5}">
                      <a16:colId xmlns:a16="http://schemas.microsoft.com/office/drawing/2014/main" val="404034357"/>
                    </a:ext>
                  </a:extLst>
                </a:gridCol>
              </a:tblGrid>
              <a:tr h="4258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kern="1200" dirty="0">
                          <a:solidFill>
                            <a:schemeClr val="lt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+mn-cs"/>
                        </a:rPr>
                        <a:t>SCENE</a:t>
                      </a:r>
                      <a:endParaRPr kumimoji="1" lang="ja-JP" altLang="en-US" sz="12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62587" marB="6258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TIME</a:t>
                      </a:r>
                      <a:endParaRPr kumimoji="1" lang="ja-JP" altLang="en-US" sz="12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62587" marB="6258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Lap</a:t>
                      </a:r>
                      <a:endParaRPr kumimoji="1" lang="ja-JP" altLang="en-US" sz="120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62587" marB="6258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出演</a:t>
                      </a:r>
                      <a:endParaRPr kumimoji="1" lang="ja-JP" altLang="en-US" sz="12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62587" marB="6258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kern="1200">
                          <a:solidFill>
                            <a:schemeClr val="lt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+mn-cs"/>
                        </a:rPr>
                        <a:t>コメント</a:t>
                      </a:r>
                      <a:endParaRPr kumimoji="1" lang="ja-JP" altLang="en-US" sz="12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62587" marB="6258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画面･</a:t>
                      </a:r>
                      <a:r>
                        <a:rPr kumimoji="1" lang="en-US" altLang="ja-JP" sz="1200" dirty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PPT</a:t>
                      </a:r>
                      <a:endParaRPr kumimoji="1" lang="ja-JP" altLang="en-US" sz="12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62587" marB="6258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備考</a:t>
                      </a:r>
                      <a:endParaRPr kumimoji="1" lang="ja-JP" altLang="en-US" sz="12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62587" marB="62587" anchor="ctr"/>
                </a:tc>
                <a:extLst>
                  <a:ext uri="{0D108BD9-81ED-4DB2-BD59-A6C34878D82A}">
                    <a16:rowId xmlns:a16="http://schemas.microsoft.com/office/drawing/2014/main" val="2103559188"/>
                  </a:ext>
                </a:extLst>
              </a:tr>
              <a:tr h="135468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■開始前</a:t>
                      </a:r>
                      <a:endParaRPr kumimoji="1" lang="ja-JP" altLang="en-US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125174" marT="72000" marB="6258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14:45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72000" marB="6258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00" kern="1200" dirty="0">
                          <a:solidFill>
                            <a:schemeClr val="dk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+mn-cs"/>
                        </a:rPr>
                        <a:t>15</a:t>
                      </a:r>
                      <a:r>
                        <a:rPr kumimoji="1" lang="en-US" altLang="ja-JP" sz="7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’</a:t>
                      </a:r>
                      <a:r>
                        <a:rPr kumimoji="1" lang="en-US" altLang="ja-JP" sz="700" kern="1200" dirty="0">
                          <a:solidFill>
                            <a:schemeClr val="dk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+mn-cs"/>
                        </a:rPr>
                        <a:t>00</a:t>
                      </a:r>
                      <a:endParaRPr kumimoji="1" lang="ja-JP" altLang="ja-JP" sz="700" kern="1200">
                        <a:solidFill>
                          <a:schemeClr val="dk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  <a:cs typeface="+mn-cs"/>
                      </a:endParaRPr>
                    </a:p>
                    <a:p>
                      <a:pPr algn="ctr"/>
                      <a:endParaRPr kumimoji="1" lang="ja-JP" altLang="en-US" sz="7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72000" marB="6258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影ナレ</a:t>
                      </a:r>
                      <a:endParaRPr kumimoji="1" lang="ja-JP" altLang="en-US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72000" marB="62587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ご案内申し上げます。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このあと</a:t>
                      </a:r>
                      <a:r>
                        <a:rPr lang="en-US" altLang="ja-JP" sz="900" kern="100" dirty="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15</a:t>
                      </a: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時より、○○</a:t>
                      </a:r>
                      <a:r>
                        <a:rPr kumimoji="1" lang="ja-JP" altLang="en-US" sz="9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+mn-cs"/>
                        </a:rPr>
                        <a:t>○</a:t>
                      </a: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研修会を開会いたします。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Zoom</a:t>
                      </a: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のマイクとカメラを</a:t>
                      </a:r>
                      <a:r>
                        <a:rPr lang="en-US" altLang="ja-JP" sz="900" kern="100" dirty="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OFF</a:t>
                      </a: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にして、開会までいましばらくお待ちください。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（</a:t>
                      </a:r>
                      <a:r>
                        <a:rPr lang="en-US" altLang="ja-JP" sz="900" kern="100" dirty="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5</a:t>
                      </a: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分おきにアナウンス） 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23436" marR="123436" marT="72000" marB="0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900" b="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900" b="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900" b="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900" b="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900" b="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900" b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＜</a:t>
                      </a:r>
                      <a:r>
                        <a:rPr kumimoji="1" lang="en-US" altLang="ja-JP" sz="900" b="0" dirty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BGM</a:t>
                      </a:r>
                      <a:r>
                        <a:rPr kumimoji="1" lang="ja-JP" altLang="en-US" sz="900" b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付き＞</a:t>
                      </a:r>
                      <a:endParaRPr kumimoji="1" lang="en-US" altLang="ja-JP" sz="900" b="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36000" marR="125174" marT="72000" marB="62587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リピート</a:t>
                      </a:r>
                      <a:endParaRPr kumimoji="1" lang="en-US" altLang="ja-JP" sz="8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36000" marR="125174" marT="72000" marB="62587"/>
                </a:tc>
                <a:extLst>
                  <a:ext uri="{0D108BD9-81ED-4DB2-BD59-A6C34878D82A}">
                    <a16:rowId xmlns:a16="http://schemas.microsoft.com/office/drawing/2014/main" val="4076718081"/>
                  </a:ext>
                </a:extLst>
              </a:tr>
              <a:tr h="10079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■オープニング</a:t>
                      </a:r>
                      <a:endParaRPr kumimoji="1" lang="ja-JP" altLang="en-US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125174" marT="72000" marB="6258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15:00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72000" marB="6258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00" kern="1200" dirty="0">
                          <a:solidFill>
                            <a:schemeClr val="dk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+mn-cs"/>
                        </a:rPr>
                        <a:t>5</a:t>
                      </a:r>
                      <a:r>
                        <a:rPr kumimoji="1" lang="en-US" altLang="ja-JP" sz="7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’</a:t>
                      </a:r>
                      <a:r>
                        <a:rPr kumimoji="1" lang="en-US" altLang="ja-JP" sz="700" kern="1200" dirty="0">
                          <a:solidFill>
                            <a:schemeClr val="dk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+mn-cs"/>
                        </a:rPr>
                        <a:t>00</a:t>
                      </a:r>
                      <a:endParaRPr kumimoji="1" lang="ja-JP" altLang="ja-JP" sz="700" kern="1200">
                        <a:solidFill>
                          <a:schemeClr val="dk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  <a:cs typeface="+mn-cs"/>
                      </a:endParaRPr>
                    </a:p>
                  </a:txBody>
                  <a:tcPr marL="125174" marR="125174" marT="72000" marB="6258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司会</a:t>
                      </a:r>
                      <a:endParaRPr kumimoji="1" lang="ja-JP" altLang="en-US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72000" marB="62587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みなさん、こんにちは！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これより○○</a:t>
                      </a:r>
                      <a:r>
                        <a:rPr kumimoji="1" lang="ja-JP" altLang="en-US" sz="9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+mn-cs"/>
                        </a:rPr>
                        <a:t>○</a:t>
                      </a: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研修会を開催いたします。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私は司会の〇〇です。よろしくお願い致します。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今回は</a:t>
                      </a:r>
                      <a:r>
                        <a:rPr lang="en-US" altLang="ja-JP" sz="900" kern="100" dirty="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Zoom</a:t>
                      </a: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にて進行いたします。講演中はマイクとカメラを</a:t>
                      </a:r>
                      <a:r>
                        <a:rPr lang="en-US" altLang="ja-JP" sz="900" kern="100" dirty="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OFF</a:t>
                      </a: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にして頂きますよう、お願い申し上げます。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br>
                        <a:rPr lang="en-US" altLang="ja-JP" sz="900" kern="100" dirty="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</a:b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本日のプラグラムはこちらになります。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終了予定は</a:t>
                      </a:r>
                      <a:r>
                        <a:rPr lang="en-US" altLang="ja-JP" sz="900" kern="100" dirty="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18</a:t>
                      </a: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時を予定しております。途中、</a:t>
                      </a:r>
                      <a:r>
                        <a:rPr lang="en-US" altLang="ja-JP" sz="900" kern="100" dirty="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10</a:t>
                      </a: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分間の休憩を挟みま、</a:t>
                      </a:r>
                      <a:r>
                        <a:rPr lang="en-US" altLang="ja-JP" sz="900" kern="100" dirty="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3</a:t>
                      </a: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つの講演となります。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最後に質疑応答のお時間をもうけてありますので、宜しくお願い申し上げます。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それでは早速、代表取締役○</a:t>
                      </a:r>
                      <a:r>
                        <a:rPr kumimoji="1" lang="ja-JP" altLang="en-US" sz="9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+mn-cs"/>
                        </a:rPr>
                        <a:t>○より</a:t>
                      </a: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ご挨拶させて頂きます。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3436" marR="123436" marT="72000" marB="0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/>
                      <a:endParaRPr kumimoji="1" lang="en-US" altLang="ja-JP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/>
                      <a:endParaRPr kumimoji="1" lang="en-US" altLang="ja-JP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/>
                      <a:endParaRPr kumimoji="1" lang="en-US" altLang="ja-JP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/>
                      <a:endParaRPr kumimoji="1" lang="en-US" altLang="ja-JP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90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司会カメラ</a:t>
                      </a:r>
                      <a:endParaRPr kumimoji="1" lang="en-US" altLang="ja-JP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36000" marR="125174" marT="72000" marB="62587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8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36000" marR="125174" marT="72000" marB="62587"/>
                </a:tc>
                <a:extLst>
                  <a:ext uri="{0D108BD9-81ED-4DB2-BD59-A6C34878D82A}">
                    <a16:rowId xmlns:a16="http://schemas.microsoft.com/office/drawing/2014/main" val="1720786658"/>
                  </a:ext>
                </a:extLst>
              </a:tr>
              <a:tr h="163199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■社長あいさつ</a:t>
                      </a:r>
                      <a:endParaRPr kumimoji="1" lang="ja-JP" altLang="en-US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125174" marT="72000" marB="6258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15:05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72000" marB="6258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00" kern="1200" dirty="0">
                          <a:solidFill>
                            <a:schemeClr val="dk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+mn-cs"/>
                        </a:rPr>
                        <a:t>10</a:t>
                      </a:r>
                      <a:r>
                        <a:rPr kumimoji="1" lang="en-US" altLang="ja-JP" sz="7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’</a:t>
                      </a:r>
                      <a:r>
                        <a:rPr kumimoji="1" lang="en-US" altLang="ja-JP" sz="700" kern="1200" dirty="0">
                          <a:solidFill>
                            <a:schemeClr val="dk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+mn-cs"/>
                        </a:rPr>
                        <a:t>00</a:t>
                      </a:r>
                      <a:endParaRPr kumimoji="1" lang="ja-JP" altLang="ja-JP" sz="700" kern="1200">
                        <a:solidFill>
                          <a:schemeClr val="dk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  <a:cs typeface="+mn-cs"/>
                      </a:endParaRPr>
                    </a:p>
                  </a:txBody>
                  <a:tcPr marL="125174" marR="125174" marT="72000" marB="6258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社長</a:t>
                      </a:r>
                      <a:endParaRPr kumimoji="1" lang="ja-JP" altLang="en-US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72000" marB="62587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みなさん、こんにちは。</a:t>
                      </a:r>
                      <a:br>
                        <a:rPr lang="en-US" altLang="ja-JP" sz="900" kern="100" dirty="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</a:b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今日はお集まり頂きまして誠にありがとうございます。今日は３名の講演者をお招きしての研修会です。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〜〜〜〜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短い時間ですが、是非多くの事を持ち帰って頂けたらと思います。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3436" marR="123436" marT="72000" marB="0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/>
                      <a:endParaRPr kumimoji="1" lang="en-US" altLang="ja-JP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/>
                      <a:endParaRPr kumimoji="1" lang="en-US" altLang="ja-JP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/>
                      <a:endParaRPr kumimoji="1" lang="en-US" altLang="ja-JP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/>
                      <a:endParaRPr kumimoji="1" lang="en-US" altLang="ja-JP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90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講演カメラ</a:t>
                      </a:r>
                      <a:endParaRPr kumimoji="1" lang="en-US" altLang="ja-JP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36000" marR="125174" marT="72000" marB="62587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8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36000" marR="125174" marT="72000" marB="62587"/>
                </a:tc>
                <a:extLst>
                  <a:ext uri="{0D108BD9-81ED-4DB2-BD59-A6C34878D82A}">
                    <a16:rowId xmlns:a16="http://schemas.microsoft.com/office/drawing/2014/main" val="1023656635"/>
                  </a:ext>
                </a:extLst>
              </a:tr>
            </a:tbl>
          </a:graphicData>
        </a:graphic>
      </p:graphicFrame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051C17-50BA-3CCA-3557-EE9CF6AA2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334-9335-6F4B-9FDD-5FFF8A178C07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EA4F78E-BF4F-E3E0-3AE5-86441A5C0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4599" y="1483016"/>
            <a:ext cx="1061103" cy="593380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4DF894C-F1A2-1468-A31D-EFC36173FAB8}"/>
              </a:ext>
            </a:extLst>
          </p:cNvPr>
          <p:cNvSpPr/>
          <p:nvPr/>
        </p:nvSpPr>
        <p:spPr>
          <a:xfrm>
            <a:off x="7476946" y="2864585"/>
            <a:ext cx="1061102" cy="5933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47535C7-BD1C-16EC-D4AA-22D27B70902C}"/>
              </a:ext>
            </a:extLst>
          </p:cNvPr>
          <p:cNvSpPr/>
          <p:nvPr/>
        </p:nvSpPr>
        <p:spPr>
          <a:xfrm>
            <a:off x="7474599" y="4972292"/>
            <a:ext cx="1061102" cy="5933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7FECA226-175E-F5A3-B154-418B2B7C6A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4599" y="3948301"/>
            <a:ext cx="1061102" cy="595706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B9BA29-881A-89EC-E858-90808698B39D}"/>
              </a:ext>
            </a:extLst>
          </p:cNvPr>
          <p:cNvSpPr txBox="1"/>
          <p:nvPr/>
        </p:nvSpPr>
        <p:spPr>
          <a:xfrm>
            <a:off x="4399002" y="20812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進行</a:t>
            </a:r>
            <a:r>
              <a:rPr kumimoji="1"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台本</a:t>
            </a:r>
          </a:p>
        </p:txBody>
      </p:sp>
    </p:spTree>
    <p:extLst>
      <p:ext uri="{BB962C8B-B14F-4D97-AF65-F5344CB8AC3E}">
        <p14:creationId xmlns:p14="http://schemas.microsoft.com/office/powerpoint/2010/main" val="2170774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4C535A6B-3D5A-45E9-75B2-35514DAFC6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22729"/>
              </p:ext>
            </p:extLst>
          </p:nvPr>
        </p:nvGraphicFramePr>
        <p:xfrm>
          <a:off x="272960" y="962714"/>
          <a:ext cx="9387876" cy="54936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96073">
                  <a:extLst>
                    <a:ext uri="{9D8B030D-6E8A-4147-A177-3AD203B41FA5}">
                      <a16:colId xmlns:a16="http://schemas.microsoft.com/office/drawing/2014/main" val="4118586612"/>
                    </a:ext>
                  </a:extLst>
                </a:gridCol>
                <a:gridCol w="660830">
                  <a:extLst>
                    <a:ext uri="{9D8B030D-6E8A-4147-A177-3AD203B41FA5}">
                      <a16:colId xmlns:a16="http://schemas.microsoft.com/office/drawing/2014/main" val="2690542963"/>
                    </a:ext>
                  </a:extLst>
                </a:gridCol>
                <a:gridCol w="660225">
                  <a:extLst>
                    <a:ext uri="{9D8B030D-6E8A-4147-A177-3AD203B41FA5}">
                      <a16:colId xmlns:a16="http://schemas.microsoft.com/office/drawing/2014/main" val="2797131387"/>
                    </a:ext>
                  </a:extLst>
                </a:gridCol>
                <a:gridCol w="730574">
                  <a:extLst>
                    <a:ext uri="{9D8B030D-6E8A-4147-A177-3AD203B41FA5}">
                      <a16:colId xmlns:a16="http://schemas.microsoft.com/office/drawing/2014/main" val="4274171852"/>
                    </a:ext>
                  </a:extLst>
                </a:gridCol>
                <a:gridCol w="3670738">
                  <a:extLst>
                    <a:ext uri="{9D8B030D-6E8A-4147-A177-3AD203B41FA5}">
                      <a16:colId xmlns:a16="http://schemas.microsoft.com/office/drawing/2014/main" val="64162124"/>
                    </a:ext>
                  </a:extLst>
                </a:gridCol>
                <a:gridCol w="1218948">
                  <a:extLst>
                    <a:ext uri="{9D8B030D-6E8A-4147-A177-3AD203B41FA5}">
                      <a16:colId xmlns:a16="http://schemas.microsoft.com/office/drawing/2014/main" val="3029298251"/>
                    </a:ext>
                  </a:extLst>
                </a:gridCol>
                <a:gridCol w="1050488">
                  <a:extLst>
                    <a:ext uri="{9D8B030D-6E8A-4147-A177-3AD203B41FA5}">
                      <a16:colId xmlns:a16="http://schemas.microsoft.com/office/drawing/2014/main" val="404034357"/>
                    </a:ext>
                  </a:extLst>
                </a:gridCol>
              </a:tblGrid>
              <a:tr h="4258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kern="1200" dirty="0">
                          <a:solidFill>
                            <a:schemeClr val="lt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+mn-cs"/>
                        </a:rPr>
                        <a:t>SCENE</a:t>
                      </a:r>
                      <a:endParaRPr kumimoji="1" lang="ja-JP" altLang="en-US" sz="12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62587" marB="6258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TIME</a:t>
                      </a:r>
                      <a:endParaRPr kumimoji="1" lang="ja-JP" altLang="en-US" sz="12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62587" marB="6258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Lap</a:t>
                      </a:r>
                      <a:endParaRPr kumimoji="1" lang="ja-JP" altLang="en-US" sz="120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62587" marB="6258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出演</a:t>
                      </a:r>
                      <a:endParaRPr kumimoji="1" lang="ja-JP" altLang="en-US" sz="12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62587" marB="6258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kern="1200">
                          <a:solidFill>
                            <a:schemeClr val="lt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+mn-cs"/>
                        </a:rPr>
                        <a:t>コメント</a:t>
                      </a:r>
                      <a:endParaRPr kumimoji="1" lang="ja-JP" altLang="en-US" sz="12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62587" marB="6258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画面･</a:t>
                      </a:r>
                      <a:r>
                        <a:rPr kumimoji="1" lang="en-US" altLang="ja-JP" sz="1200" dirty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PPT</a:t>
                      </a:r>
                      <a:endParaRPr kumimoji="1" lang="ja-JP" altLang="en-US" sz="12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62587" marB="6258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備考</a:t>
                      </a:r>
                      <a:endParaRPr kumimoji="1" lang="ja-JP" altLang="en-US" sz="12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62587" marB="62587" anchor="ctr"/>
                </a:tc>
                <a:extLst>
                  <a:ext uri="{0D108BD9-81ED-4DB2-BD59-A6C34878D82A}">
                    <a16:rowId xmlns:a16="http://schemas.microsoft.com/office/drawing/2014/main" val="2103559188"/>
                  </a:ext>
                </a:extLst>
              </a:tr>
              <a:tr h="135468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■司会からの紹介</a:t>
                      </a:r>
                      <a:endParaRPr kumimoji="1" lang="ja-JP" altLang="en-US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125174" marT="72000" marB="6258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15:15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72000" marB="62587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72000" marB="6258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司会</a:t>
                      </a:r>
                      <a:endParaRPr kumimoji="1" lang="ja-JP" altLang="en-US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72000" marB="62587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次きまして、講演にうつります。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お一人目にご講演いただきますのは、〇〇〇〇様です。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〇〇様のご紹介をします。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大学卒業後、アメリカにて・・・・・・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（プロフィール紹介）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それでは〇〇様、宜しくお願い致します。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23436" marR="123436" marT="72000" marB="0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900" b="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36000" marR="125174" marT="72000" marB="62587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8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36000" marR="125174" marT="72000" marB="62587"/>
                </a:tc>
                <a:extLst>
                  <a:ext uri="{0D108BD9-81ED-4DB2-BD59-A6C34878D82A}">
                    <a16:rowId xmlns:a16="http://schemas.microsoft.com/office/drawing/2014/main" val="4076718081"/>
                  </a:ext>
                </a:extLst>
              </a:tr>
              <a:tr h="10079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■講演１人目</a:t>
                      </a:r>
                      <a:endParaRPr kumimoji="1" lang="ja-JP" altLang="en-US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125174" marT="72000" marB="6258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15:16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72000" marB="6258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00" kern="1200" dirty="0">
                          <a:solidFill>
                            <a:schemeClr val="dk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+mn-cs"/>
                        </a:rPr>
                        <a:t>45</a:t>
                      </a:r>
                      <a:r>
                        <a:rPr kumimoji="1" lang="en-US" altLang="ja-JP" sz="7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’</a:t>
                      </a:r>
                      <a:r>
                        <a:rPr kumimoji="1" lang="en-US" altLang="ja-JP" sz="700" kern="1200" dirty="0">
                          <a:solidFill>
                            <a:schemeClr val="dk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+mn-cs"/>
                        </a:rPr>
                        <a:t>00</a:t>
                      </a:r>
                      <a:endParaRPr kumimoji="1" lang="ja-JP" altLang="ja-JP" sz="700" kern="1200">
                        <a:solidFill>
                          <a:schemeClr val="dk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  <a:cs typeface="+mn-cs"/>
                      </a:endParaRPr>
                    </a:p>
                  </a:txBody>
                  <a:tcPr marL="125174" marR="125174" marT="72000" marB="625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〇〇様</a:t>
                      </a:r>
                      <a:endParaRPr kumimoji="1" lang="ja-JP" altLang="en-US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72000" marB="62587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みなさん、こんにちは！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本日はお招き頂きましてありがとうございます。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短い時間ではありますが、本日は私のこれまでの経験から「今後の働き方について」お話させて頂きます。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宜しくお願い致します。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（働き方についての話）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以上になります。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ありがとうございました。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3436" marR="123436" marT="72000" marB="0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/>
                      <a:endParaRPr kumimoji="1" lang="en-US" altLang="ja-JP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/>
                      <a:endParaRPr kumimoji="1" lang="en-US" altLang="ja-JP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/>
                      <a:endParaRPr kumimoji="1" lang="en-US" altLang="ja-JP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algn="l"/>
                      <a:endParaRPr kumimoji="1" lang="en-US" altLang="ja-JP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36000" marR="125174" marT="72000" marB="62587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8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36000" marR="125174" marT="72000" marB="62587"/>
                </a:tc>
                <a:extLst>
                  <a:ext uri="{0D108BD9-81ED-4DB2-BD59-A6C34878D82A}">
                    <a16:rowId xmlns:a16="http://schemas.microsoft.com/office/drawing/2014/main" val="1720786658"/>
                  </a:ext>
                </a:extLst>
              </a:tr>
              <a:tr h="163199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■司会からの紹介</a:t>
                      </a:r>
                      <a:endParaRPr kumimoji="1" lang="ja-JP" altLang="en-US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72000" marR="125174" marT="72000" marB="6258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16:00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72000" marB="6258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700" kern="1200">
                        <a:solidFill>
                          <a:schemeClr val="dk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  <a:cs typeface="+mn-cs"/>
                      </a:endParaRPr>
                    </a:p>
                  </a:txBody>
                  <a:tcPr marL="125174" marR="125174" marT="72000" marB="6258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司会</a:t>
                      </a:r>
                      <a:endParaRPr kumimoji="1" lang="ja-JP" altLang="en-US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5174" marR="125174" marT="72000" marB="62587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〇〇様、貴重なお話、ありがとうございました。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（感想）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続きましての講演は、〇〇〇〇様にお願い致します。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〇〇様は・・・・・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（プロフィール紹介）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kern="100">
                          <a:solidFill>
                            <a:schemeClr val="tx1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それでは宜しくお願い致します。</a:t>
                      </a:r>
                      <a:endParaRPr lang="en-US" altLang="ja-JP" sz="900" kern="100" dirty="0">
                        <a:solidFill>
                          <a:schemeClr val="tx1"/>
                        </a:solidFill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123436" marR="123436" marT="72000" marB="0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9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36000" marR="125174" marT="72000" marB="62587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8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marL="36000" marR="125174" marT="72000" marB="62587"/>
                </a:tc>
                <a:extLst>
                  <a:ext uri="{0D108BD9-81ED-4DB2-BD59-A6C34878D82A}">
                    <a16:rowId xmlns:a16="http://schemas.microsoft.com/office/drawing/2014/main" val="1023656635"/>
                  </a:ext>
                </a:extLst>
              </a:tr>
            </a:tbl>
          </a:graphicData>
        </a:graphic>
      </p:graphicFrame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051C17-50BA-3CCA-3557-EE9CF6AA2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3334-9335-6F4B-9FDD-5FFF8A178C07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4DF894C-F1A2-1468-A31D-EFC36173FAB8}"/>
              </a:ext>
            </a:extLst>
          </p:cNvPr>
          <p:cNvSpPr/>
          <p:nvPr/>
        </p:nvSpPr>
        <p:spPr>
          <a:xfrm>
            <a:off x="7476946" y="2864584"/>
            <a:ext cx="1061102" cy="5933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9F72234-0310-0889-4934-5475949DC04E}"/>
              </a:ext>
            </a:extLst>
          </p:cNvPr>
          <p:cNvSpPr/>
          <p:nvPr/>
        </p:nvSpPr>
        <p:spPr>
          <a:xfrm>
            <a:off x="7476946" y="1487543"/>
            <a:ext cx="1061102" cy="5933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7FC8BC07-6C2C-F0F3-DDF4-BBEE3F82E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6946" y="3944935"/>
            <a:ext cx="1061102" cy="593380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8B7872D-039A-BEF7-DD38-318D48A2D3EA}"/>
              </a:ext>
            </a:extLst>
          </p:cNvPr>
          <p:cNvSpPr/>
          <p:nvPr/>
        </p:nvSpPr>
        <p:spPr>
          <a:xfrm>
            <a:off x="7476946" y="5006684"/>
            <a:ext cx="1061102" cy="5933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DF3548B-05D1-6210-C9E4-0589125C97FD}"/>
              </a:ext>
            </a:extLst>
          </p:cNvPr>
          <p:cNvSpPr txBox="1"/>
          <p:nvPr/>
        </p:nvSpPr>
        <p:spPr>
          <a:xfrm>
            <a:off x="4399002" y="20812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進行</a:t>
            </a:r>
            <a:r>
              <a:rPr kumimoji="1"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台本</a:t>
            </a:r>
          </a:p>
        </p:txBody>
      </p:sp>
    </p:spTree>
    <p:extLst>
      <p:ext uri="{BB962C8B-B14F-4D97-AF65-F5344CB8AC3E}">
        <p14:creationId xmlns:p14="http://schemas.microsoft.com/office/powerpoint/2010/main" val="1922562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715</TotalTime>
  <Words>825</Words>
  <Application>Microsoft Macintosh PowerPoint</Application>
  <PresentationFormat>A4 210 x 297 mm</PresentationFormat>
  <Paragraphs>270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MS Gothic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/>
  <cp:keywords/>
  <dc:description/>
  <cp:lastModifiedBy>篠部 佑介</cp:lastModifiedBy>
  <cp:revision>11</cp:revision>
  <cp:lastPrinted>2022-07-13T11:26:01Z</cp:lastPrinted>
  <dcterms:created xsi:type="dcterms:W3CDTF">2022-07-12T13:08:55Z</dcterms:created>
  <dcterms:modified xsi:type="dcterms:W3CDTF">2023-06-02T07:42:14Z</dcterms:modified>
  <cp:category/>
</cp:coreProperties>
</file>